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4D0F"/>
    <a:srgbClr val="258812"/>
    <a:srgbClr val="1A80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567B89F-7622-45BA-876C-9824D7BB25A0}" v="45" dt="2021-12-15T17:53:29.60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01" d="100"/>
          <a:sy n="101" d="100"/>
        </p:scale>
        <p:origin x="102" y="3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 Bloemers" userId="fe3832ff3b233e04" providerId="LiveId" clId="{D567B89F-7622-45BA-876C-9824D7BB25A0}"/>
    <pc:docChg chg="custSel addSld modSld">
      <pc:chgData name="Paul Bloemers" userId="fe3832ff3b233e04" providerId="LiveId" clId="{D567B89F-7622-45BA-876C-9824D7BB25A0}" dt="2021-12-15T17:53:41.551" v="368" actId="1076"/>
      <pc:docMkLst>
        <pc:docMk/>
      </pc:docMkLst>
      <pc:sldChg chg="modSp mod">
        <pc:chgData name="Paul Bloemers" userId="fe3832ff3b233e04" providerId="LiveId" clId="{D567B89F-7622-45BA-876C-9824D7BB25A0}" dt="2021-12-15T15:16:55.395" v="257" actId="20577"/>
        <pc:sldMkLst>
          <pc:docMk/>
          <pc:sldMk cId="3396179141" sldId="257"/>
        </pc:sldMkLst>
        <pc:spChg chg="mod">
          <ac:chgData name="Paul Bloemers" userId="fe3832ff3b233e04" providerId="LiveId" clId="{D567B89F-7622-45BA-876C-9824D7BB25A0}" dt="2021-12-15T15:16:43.527" v="226" actId="20577"/>
          <ac:spMkLst>
            <pc:docMk/>
            <pc:sldMk cId="3396179141" sldId="257"/>
            <ac:spMk id="2" creationId="{1943489D-9727-427F-8A60-823A695B0D38}"/>
          </ac:spMkLst>
        </pc:spChg>
        <pc:spChg chg="mod">
          <ac:chgData name="Paul Bloemers" userId="fe3832ff3b233e04" providerId="LiveId" clId="{D567B89F-7622-45BA-876C-9824D7BB25A0}" dt="2021-12-15T15:16:47.892" v="233" actId="20577"/>
          <ac:spMkLst>
            <pc:docMk/>
            <pc:sldMk cId="3396179141" sldId="257"/>
            <ac:spMk id="3" creationId="{938D4CD5-BF89-4469-BE4F-764095D93D3B}"/>
          </ac:spMkLst>
        </pc:spChg>
        <pc:spChg chg="mod">
          <ac:chgData name="Paul Bloemers" userId="fe3832ff3b233e04" providerId="LiveId" clId="{D567B89F-7622-45BA-876C-9824D7BB25A0}" dt="2021-12-15T15:16:55.395" v="257" actId="20577"/>
          <ac:spMkLst>
            <pc:docMk/>
            <pc:sldMk cId="3396179141" sldId="257"/>
            <ac:spMk id="4" creationId="{650069BD-B912-4329-801C-1F36AC16B68B}"/>
          </ac:spMkLst>
        </pc:spChg>
      </pc:sldChg>
      <pc:sldChg chg="modAnim">
        <pc:chgData name="Paul Bloemers" userId="fe3832ff3b233e04" providerId="LiveId" clId="{D567B89F-7622-45BA-876C-9824D7BB25A0}" dt="2021-12-15T17:35:11.835" v="271"/>
        <pc:sldMkLst>
          <pc:docMk/>
          <pc:sldMk cId="2483832151" sldId="258"/>
        </pc:sldMkLst>
      </pc:sldChg>
      <pc:sldChg chg="addSp delSp modSp mod modAnim">
        <pc:chgData name="Paul Bloemers" userId="fe3832ff3b233e04" providerId="LiveId" clId="{D567B89F-7622-45BA-876C-9824D7BB25A0}" dt="2021-12-15T15:16:08.415" v="198" actId="1038"/>
        <pc:sldMkLst>
          <pc:docMk/>
          <pc:sldMk cId="2950940846" sldId="260"/>
        </pc:sldMkLst>
        <pc:spChg chg="mod">
          <ac:chgData name="Paul Bloemers" userId="fe3832ff3b233e04" providerId="LiveId" clId="{D567B89F-7622-45BA-876C-9824D7BB25A0}" dt="2021-12-15T15:15:52.051" v="158" actId="1038"/>
          <ac:spMkLst>
            <pc:docMk/>
            <pc:sldMk cId="2950940846" sldId="260"/>
            <ac:spMk id="8" creationId="{3F53D568-9836-493B-9D44-BF7AD2C0B3DB}"/>
          </ac:spMkLst>
        </pc:spChg>
        <pc:spChg chg="mod">
          <ac:chgData name="Paul Bloemers" userId="fe3832ff3b233e04" providerId="LiveId" clId="{D567B89F-7622-45BA-876C-9824D7BB25A0}" dt="2021-12-15T15:15:52.051" v="158" actId="1038"/>
          <ac:spMkLst>
            <pc:docMk/>
            <pc:sldMk cId="2950940846" sldId="260"/>
            <ac:spMk id="10" creationId="{C1C4E953-6BD2-4C6E-A12D-EE3FEBF186D7}"/>
          </ac:spMkLst>
        </pc:spChg>
        <pc:spChg chg="mod">
          <ac:chgData name="Paul Bloemers" userId="fe3832ff3b233e04" providerId="LiveId" clId="{D567B89F-7622-45BA-876C-9824D7BB25A0}" dt="2021-12-15T15:16:08.415" v="198" actId="1038"/>
          <ac:spMkLst>
            <pc:docMk/>
            <pc:sldMk cId="2950940846" sldId="260"/>
            <ac:spMk id="11" creationId="{785ABCF4-2C27-4CC2-B632-1DC37F33A25E}"/>
          </ac:spMkLst>
        </pc:spChg>
        <pc:spChg chg="mod">
          <ac:chgData name="Paul Bloemers" userId="fe3832ff3b233e04" providerId="LiveId" clId="{D567B89F-7622-45BA-876C-9824D7BB25A0}" dt="2021-12-15T15:15:52.051" v="158" actId="1038"/>
          <ac:spMkLst>
            <pc:docMk/>
            <pc:sldMk cId="2950940846" sldId="260"/>
            <ac:spMk id="20" creationId="{22EF48A1-4A28-4272-B2E9-26950CEDC42E}"/>
          </ac:spMkLst>
        </pc:spChg>
        <pc:spChg chg="mod">
          <ac:chgData name="Paul Bloemers" userId="fe3832ff3b233e04" providerId="LiveId" clId="{D567B89F-7622-45BA-876C-9824D7BB25A0}" dt="2021-12-15T15:16:08.415" v="198" actId="1038"/>
          <ac:spMkLst>
            <pc:docMk/>
            <pc:sldMk cId="2950940846" sldId="260"/>
            <ac:spMk id="21" creationId="{ED5A1ACB-1C8A-4470-A7DA-1D2B5FC304BE}"/>
          </ac:spMkLst>
        </pc:spChg>
        <pc:spChg chg="add mod">
          <ac:chgData name="Paul Bloemers" userId="fe3832ff3b233e04" providerId="LiveId" clId="{D567B89F-7622-45BA-876C-9824D7BB25A0}" dt="2021-12-15T15:12:44.476" v="110" actId="20577"/>
          <ac:spMkLst>
            <pc:docMk/>
            <pc:sldMk cId="2950940846" sldId="260"/>
            <ac:spMk id="24" creationId="{F76927C6-65F2-42DC-9A9D-09511D3C4F24}"/>
          </ac:spMkLst>
        </pc:spChg>
        <pc:cxnChg chg="mod">
          <ac:chgData name="Paul Bloemers" userId="fe3832ff3b233e04" providerId="LiveId" clId="{D567B89F-7622-45BA-876C-9824D7BB25A0}" dt="2021-12-15T15:15:52.051" v="158" actId="1038"/>
          <ac:cxnSpMkLst>
            <pc:docMk/>
            <pc:sldMk cId="2950940846" sldId="260"/>
            <ac:cxnSpMk id="6" creationId="{F217B069-C2C9-46D2-90FD-8DC43FC96099}"/>
          </ac:cxnSpMkLst>
        </pc:cxnChg>
        <pc:cxnChg chg="mod">
          <ac:chgData name="Paul Bloemers" userId="fe3832ff3b233e04" providerId="LiveId" clId="{D567B89F-7622-45BA-876C-9824D7BB25A0}" dt="2021-12-15T15:16:08.415" v="198" actId="1038"/>
          <ac:cxnSpMkLst>
            <pc:docMk/>
            <pc:sldMk cId="2950940846" sldId="260"/>
            <ac:cxnSpMk id="7" creationId="{595DA645-4F02-4788-878D-271852FC94BE}"/>
          </ac:cxnSpMkLst>
        </pc:cxnChg>
        <pc:cxnChg chg="mod">
          <ac:chgData name="Paul Bloemers" userId="fe3832ff3b233e04" providerId="LiveId" clId="{D567B89F-7622-45BA-876C-9824D7BB25A0}" dt="2021-12-15T15:15:52.051" v="158" actId="1038"/>
          <ac:cxnSpMkLst>
            <pc:docMk/>
            <pc:sldMk cId="2950940846" sldId="260"/>
            <ac:cxnSpMk id="15" creationId="{2E7B0799-B962-431E-AAC2-A12A7C7A279C}"/>
          </ac:cxnSpMkLst>
        </pc:cxnChg>
        <pc:cxnChg chg="add del mod">
          <ac:chgData name="Paul Bloemers" userId="fe3832ff3b233e04" providerId="LiveId" clId="{D567B89F-7622-45BA-876C-9824D7BB25A0}" dt="2021-12-15T15:11:39.323" v="35" actId="478"/>
          <ac:cxnSpMkLst>
            <pc:docMk/>
            <pc:sldMk cId="2950940846" sldId="260"/>
            <ac:cxnSpMk id="23" creationId="{98E08319-B49E-43B8-972F-9A5415BB3074}"/>
          </ac:cxnSpMkLst>
        </pc:cxnChg>
        <pc:cxnChg chg="add mod">
          <ac:chgData name="Paul Bloemers" userId="fe3832ff3b233e04" providerId="LiveId" clId="{D567B89F-7622-45BA-876C-9824D7BB25A0}" dt="2021-12-15T15:12:35.953" v="89" actId="20577"/>
          <ac:cxnSpMkLst>
            <pc:docMk/>
            <pc:sldMk cId="2950940846" sldId="260"/>
            <ac:cxnSpMk id="26" creationId="{68A855E8-D91A-41FE-8E05-EE70E4499426}"/>
          </ac:cxnSpMkLst>
        </pc:cxnChg>
      </pc:sldChg>
      <pc:sldChg chg="addSp modSp mod">
        <pc:chgData name="Paul Bloemers" userId="fe3832ff3b233e04" providerId="LiveId" clId="{D567B89F-7622-45BA-876C-9824D7BB25A0}" dt="2021-12-15T17:37:30.689" v="329" actId="1076"/>
        <pc:sldMkLst>
          <pc:docMk/>
          <pc:sldMk cId="3529021386" sldId="261"/>
        </pc:sldMkLst>
        <pc:spChg chg="add mod">
          <ac:chgData name="Paul Bloemers" userId="fe3832ff3b233e04" providerId="LiveId" clId="{D567B89F-7622-45BA-876C-9824D7BB25A0}" dt="2021-12-15T17:37:30.689" v="329" actId="1076"/>
          <ac:spMkLst>
            <pc:docMk/>
            <pc:sldMk cId="3529021386" sldId="261"/>
            <ac:spMk id="15" creationId="{A8D2CFFC-A84E-4404-BED5-AB258BD11479}"/>
          </ac:spMkLst>
        </pc:spChg>
      </pc:sldChg>
      <pc:sldChg chg="delSp new mod modClrScheme chgLayout">
        <pc:chgData name="Paul Bloemers" userId="fe3832ff3b233e04" providerId="LiveId" clId="{D567B89F-7622-45BA-876C-9824D7BB25A0}" dt="2021-12-15T17:37:51.051" v="331" actId="700"/>
        <pc:sldMkLst>
          <pc:docMk/>
          <pc:sldMk cId="540575777" sldId="262"/>
        </pc:sldMkLst>
        <pc:spChg chg="del">
          <ac:chgData name="Paul Bloemers" userId="fe3832ff3b233e04" providerId="LiveId" clId="{D567B89F-7622-45BA-876C-9824D7BB25A0}" dt="2021-12-15T17:37:51.051" v="331" actId="700"/>
          <ac:spMkLst>
            <pc:docMk/>
            <pc:sldMk cId="540575777" sldId="262"/>
            <ac:spMk id="2" creationId="{3708421B-11EC-45E8-AD30-6A73B50512F7}"/>
          </ac:spMkLst>
        </pc:spChg>
      </pc:sldChg>
      <pc:sldChg chg="addSp delSp modSp new mod">
        <pc:chgData name="Paul Bloemers" userId="fe3832ff3b233e04" providerId="LiveId" clId="{D567B89F-7622-45BA-876C-9824D7BB25A0}" dt="2021-12-15T17:53:41.551" v="368" actId="1076"/>
        <pc:sldMkLst>
          <pc:docMk/>
          <pc:sldMk cId="1821704945" sldId="263"/>
        </pc:sldMkLst>
        <pc:spChg chg="mod">
          <ac:chgData name="Paul Bloemers" userId="fe3832ff3b233e04" providerId="LiveId" clId="{D567B89F-7622-45BA-876C-9824D7BB25A0}" dt="2021-12-15T17:53:26.256" v="364" actId="20577"/>
          <ac:spMkLst>
            <pc:docMk/>
            <pc:sldMk cId="1821704945" sldId="263"/>
            <ac:spMk id="2" creationId="{2D456756-E4AB-458C-B97D-C599534FABEA}"/>
          </ac:spMkLst>
        </pc:spChg>
        <pc:spChg chg="del">
          <ac:chgData name="Paul Bloemers" userId="fe3832ff3b233e04" providerId="LiveId" clId="{D567B89F-7622-45BA-876C-9824D7BB25A0}" dt="2021-12-15T17:53:28.353" v="365" actId="478"/>
          <ac:spMkLst>
            <pc:docMk/>
            <pc:sldMk cId="1821704945" sldId="263"/>
            <ac:spMk id="3" creationId="{F777222C-1448-483C-85A2-A73C2FD92153}"/>
          </ac:spMkLst>
        </pc:spChg>
        <pc:graphicFrameChg chg="add mod">
          <ac:chgData name="Paul Bloemers" userId="fe3832ff3b233e04" providerId="LiveId" clId="{D567B89F-7622-45BA-876C-9824D7BB25A0}" dt="2021-12-15T17:53:41.551" v="368" actId="1076"/>
          <ac:graphicFrameMkLst>
            <pc:docMk/>
            <pc:sldMk cId="1821704945" sldId="263"/>
            <ac:graphicFrameMk id="4" creationId="{575F341A-C105-4A94-80B6-07336EC97F83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fe3832ff3b233e04/ECOLOK@1drive/3hv.econlokaal/grafieken%20maken.xlsm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"/>
          <c:order val="1"/>
          <c:tx>
            <c:v>uitgaven sociale zekerheid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'[grafieken maken.xlsm]Blad3'!$A$13:$A$20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'[grafieken maken.xlsm]Blad3'!$B$13:$B$20</c:f>
              <c:numCache>
                <c:formatCode>General</c:formatCode>
                <c:ptCount val="8"/>
                <c:pt idx="0">
                  <c:v>135.6</c:v>
                </c:pt>
                <c:pt idx="1">
                  <c:v>139.6</c:v>
                </c:pt>
                <c:pt idx="2">
                  <c:v>143.19999999999999</c:v>
                </c:pt>
                <c:pt idx="3">
                  <c:v>144.69999999999999</c:v>
                </c:pt>
                <c:pt idx="4">
                  <c:v>145.5</c:v>
                </c:pt>
                <c:pt idx="5">
                  <c:v>148.9</c:v>
                </c:pt>
                <c:pt idx="6">
                  <c:v>151.69999999999999</c:v>
                </c:pt>
                <c:pt idx="7">
                  <c:v>155.6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996-4CC5-9BC6-7CE61F47A5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83968719"/>
        <c:axId val="983960399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v>Uitgaven sociale zekerheid</c:v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numRef>
                    <c:extLst>
                      <c:ext uri="{02D57815-91ED-43cb-92C2-25804820EDAC}">
                        <c15:formulaRef>
                          <c15:sqref>'[grafieken maken.xlsm]Blad3'!$A$13:$A$20</c15:sqref>
                        </c15:formulaRef>
                      </c:ext>
                    </c:extLst>
                    <c:numCache>
                      <c:formatCode>General</c:formatCode>
                      <c:ptCount val="8"/>
                      <c:pt idx="0">
                        <c:v>2011</c:v>
                      </c:pt>
                      <c:pt idx="1">
                        <c:v>2012</c:v>
                      </c:pt>
                      <c:pt idx="2">
                        <c:v>2013</c:v>
                      </c:pt>
                      <c:pt idx="3">
                        <c:v>2014</c:v>
                      </c:pt>
                      <c:pt idx="4">
                        <c:v>2015</c:v>
                      </c:pt>
                      <c:pt idx="5">
                        <c:v>2016</c:v>
                      </c:pt>
                      <c:pt idx="6">
                        <c:v>2017</c:v>
                      </c:pt>
                      <c:pt idx="7">
                        <c:v>2018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'[grafieken maken.xlsm]Blad3'!$A$13:$A$20</c15:sqref>
                        </c15:formulaRef>
                      </c:ext>
                    </c:extLst>
                    <c:numCache>
                      <c:formatCode>General</c:formatCode>
                      <c:ptCount val="8"/>
                      <c:pt idx="0">
                        <c:v>2011</c:v>
                      </c:pt>
                      <c:pt idx="1">
                        <c:v>2012</c:v>
                      </c:pt>
                      <c:pt idx="2">
                        <c:v>2013</c:v>
                      </c:pt>
                      <c:pt idx="3">
                        <c:v>2014</c:v>
                      </c:pt>
                      <c:pt idx="4">
                        <c:v>2015</c:v>
                      </c:pt>
                      <c:pt idx="5">
                        <c:v>2016</c:v>
                      </c:pt>
                      <c:pt idx="6">
                        <c:v>2017</c:v>
                      </c:pt>
                      <c:pt idx="7">
                        <c:v>2018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2-C996-4CC5-9BC6-7CE61F47A547}"/>
                  </c:ext>
                </c:extLst>
              </c15:ser>
            </c15:filteredBarSeries>
          </c:ext>
        </c:extLst>
      </c:barChart>
      <c:lineChart>
        <c:grouping val="standard"/>
        <c:varyColors val="0"/>
        <c:ser>
          <c:idx val="2"/>
          <c:order val="2"/>
          <c:tx>
            <c:v>CPI (2011=100)</c:v>
          </c:tx>
          <c:spPr>
            <a:ln w="28575" cap="rnd">
              <a:solidFill>
                <a:srgbClr val="258812"/>
              </a:solidFill>
              <a:round/>
            </a:ln>
            <a:effectLst/>
          </c:spPr>
          <c:marker>
            <c:symbol val="none"/>
          </c:marker>
          <c:val>
            <c:numRef>
              <c:f>'[grafieken maken.xlsm]Blad3'!$C$13:$C$20</c:f>
              <c:numCache>
                <c:formatCode>General</c:formatCode>
                <c:ptCount val="8"/>
                <c:pt idx="0">
                  <c:v>100</c:v>
                </c:pt>
                <c:pt idx="1">
                  <c:v>102.5</c:v>
                </c:pt>
                <c:pt idx="2">
                  <c:v>105</c:v>
                </c:pt>
                <c:pt idx="3">
                  <c:v>106</c:v>
                </c:pt>
                <c:pt idx="4">
                  <c:v>106.7</c:v>
                </c:pt>
                <c:pt idx="5">
                  <c:v>107</c:v>
                </c:pt>
                <c:pt idx="6">
                  <c:v>108.5</c:v>
                </c:pt>
                <c:pt idx="7">
                  <c:v>110.4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996-4CC5-9BC6-7CE61F47A5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76307999"/>
        <c:axId val="2076304671"/>
      </c:lineChart>
      <c:catAx>
        <c:axId val="9839687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983960399"/>
        <c:crosses val="autoZero"/>
        <c:auto val="1"/>
        <c:lblAlgn val="ctr"/>
        <c:lblOffset val="100"/>
        <c:noMultiLvlLbl val="0"/>
      </c:catAx>
      <c:valAx>
        <c:axId val="98396039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nl-NL"/>
                  <a:t>in miljarden euro's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nl-NL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983968719"/>
        <c:crosses val="autoZero"/>
        <c:crossBetween val="between"/>
      </c:valAx>
      <c:valAx>
        <c:axId val="2076304671"/>
        <c:scaling>
          <c:orientation val="minMax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nl-NL"/>
                  <a:t>indexcijfers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nl-NL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2076307999"/>
        <c:crosses val="max"/>
        <c:crossBetween val="between"/>
      </c:valAx>
      <c:catAx>
        <c:axId val="2076307999"/>
        <c:scaling>
          <c:orientation val="minMax"/>
        </c:scaling>
        <c:delete val="1"/>
        <c:axPos val="b"/>
        <c:majorTickMark val="out"/>
        <c:minorTickMark val="none"/>
        <c:tickLblPos val="nextTo"/>
        <c:crossAx val="2076304671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nl-N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Vrije vorm: vorm 7">
            <a:extLst>
              <a:ext uri="{FF2B5EF4-FFF2-40B4-BE49-F238E27FC236}">
                <a16:creationId xmlns:a16="http://schemas.microsoft.com/office/drawing/2014/main" id="{14CE7DE5-FC35-4FFD-AE29-C150217DEEED}"/>
              </a:ext>
            </a:extLst>
          </p:cNvPr>
          <p:cNvSpPr/>
          <p:nvPr/>
        </p:nvSpPr>
        <p:spPr>
          <a:xfrm rot="2700000">
            <a:off x="4407766" y="-1516342"/>
            <a:ext cx="3376466" cy="3376466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762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14" name="Groep 13">
            <a:extLst>
              <a:ext uri="{FF2B5EF4-FFF2-40B4-BE49-F238E27FC236}">
                <a16:creationId xmlns:a16="http://schemas.microsoft.com/office/drawing/2014/main" id="{2449F54E-C47E-4B61-8DF0-516E154B1163}"/>
              </a:ext>
            </a:extLst>
          </p:cNvPr>
          <p:cNvGrpSpPr/>
          <p:nvPr/>
        </p:nvGrpSpPr>
        <p:grpSpPr>
          <a:xfrm>
            <a:off x="4470321" y="-643744"/>
            <a:ext cx="8001078" cy="7768444"/>
            <a:chOff x="4470321" y="-643744"/>
            <a:chExt cx="8001078" cy="7768444"/>
          </a:xfrm>
        </p:grpSpPr>
        <p:sp>
          <p:nvSpPr>
            <p:cNvPr id="7" name="Vrije vorm: vorm 6">
              <a:extLst>
                <a:ext uri="{FF2B5EF4-FFF2-40B4-BE49-F238E27FC236}">
                  <a16:creationId xmlns:a16="http://schemas.microsoft.com/office/drawing/2014/main" id="{1285F57F-432D-4013-979E-83DAE5EC5DF8}"/>
                </a:ext>
              </a:extLst>
            </p:cNvPr>
            <p:cNvSpPr/>
            <p:nvPr/>
          </p:nvSpPr>
          <p:spPr>
            <a:xfrm>
              <a:off x="4470321" y="-643744"/>
              <a:ext cx="7747000" cy="7747000"/>
            </a:xfrm>
            <a:custGeom>
              <a:avLst/>
              <a:gdLst>
                <a:gd name="connsiteX0" fmla="*/ 7708900 w 7747000"/>
                <a:gd name="connsiteY0" fmla="*/ 723900 h 7747000"/>
                <a:gd name="connsiteX1" fmla="*/ 7708900 w 7747000"/>
                <a:gd name="connsiteY1" fmla="*/ 7747000 h 7747000"/>
                <a:gd name="connsiteX2" fmla="*/ 0 w 7747000"/>
                <a:gd name="connsiteY2" fmla="*/ 7747000 h 7747000"/>
                <a:gd name="connsiteX3" fmla="*/ 7747000 w 7747000"/>
                <a:gd name="connsiteY3" fmla="*/ 0 h 7747000"/>
                <a:gd name="connsiteX4" fmla="*/ 7747000 w 7747000"/>
                <a:gd name="connsiteY4" fmla="*/ 1143000 h 774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47000" h="7747000">
                  <a:moveTo>
                    <a:pt x="7708900" y="723900"/>
                  </a:moveTo>
                  <a:lnTo>
                    <a:pt x="7708900" y="7747000"/>
                  </a:lnTo>
                  <a:lnTo>
                    <a:pt x="0" y="7747000"/>
                  </a:lnTo>
                  <a:lnTo>
                    <a:pt x="7747000" y="0"/>
                  </a:lnTo>
                  <a:lnTo>
                    <a:pt x="7747000" y="1143000"/>
                  </a:lnTo>
                </a:path>
              </a:pathLst>
            </a:custGeom>
            <a:solidFill>
              <a:srgbClr val="258812">
                <a:alpha val="80000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  <p:sp>
          <p:nvSpPr>
            <p:cNvPr id="9" name="Vrije vorm: vorm 8">
              <a:extLst>
                <a:ext uri="{FF2B5EF4-FFF2-40B4-BE49-F238E27FC236}">
                  <a16:creationId xmlns:a16="http://schemas.microsoft.com/office/drawing/2014/main" id="{BDD80E4D-26F5-404F-B0AB-1C3820B74351}"/>
                </a:ext>
              </a:extLst>
            </p:cNvPr>
            <p:cNvSpPr/>
            <p:nvPr/>
          </p:nvSpPr>
          <p:spPr>
            <a:xfrm>
              <a:off x="4724399" y="-622300"/>
              <a:ext cx="7747000" cy="7747000"/>
            </a:xfrm>
            <a:custGeom>
              <a:avLst/>
              <a:gdLst>
                <a:gd name="connsiteX0" fmla="*/ 7708900 w 7747000"/>
                <a:gd name="connsiteY0" fmla="*/ 723900 h 7747000"/>
                <a:gd name="connsiteX1" fmla="*/ 7708900 w 7747000"/>
                <a:gd name="connsiteY1" fmla="*/ 7747000 h 7747000"/>
                <a:gd name="connsiteX2" fmla="*/ 0 w 7747000"/>
                <a:gd name="connsiteY2" fmla="*/ 7747000 h 7747000"/>
                <a:gd name="connsiteX3" fmla="*/ 7747000 w 7747000"/>
                <a:gd name="connsiteY3" fmla="*/ 0 h 7747000"/>
                <a:gd name="connsiteX4" fmla="*/ 7747000 w 7747000"/>
                <a:gd name="connsiteY4" fmla="*/ 1143000 h 774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47000" h="7747000">
                  <a:moveTo>
                    <a:pt x="7708900" y="723900"/>
                  </a:moveTo>
                  <a:lnTo>
                    <a:pt x="7708900" y="7747000"/>
                  </a:lnTo>
                  <a:lnTo>
                    <a:pt x="0" y="7747000"/>
                  </a:lnTo>
                  <a:lnTo>
                    <a:pt x="7747000" y="0"/>
                  </a:lnTo>
                  <a:lnTo>
                    <a:pt x="7747000" y="1143000"/>
                  </a:lnTo>
                </a:path>
              </a:pathLst>
            </a:custGeom>
            <a:solidFill>
              <a:srgbClr val="1A80B6">
                <a:alpha val="87843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</p:grpSp>
      <p:sp>
        <p:nvSpPr>
          <p:cNvPr id="10" name="Tekstvak 9">
            <a:extLst>
              <a:ext uri="{FF2B5EF4-FFF2-40B4-BE49-F238E27FC236}">
                <a16:creationId xmlns:a16="http://schemas.microsoft.com/office/drawing/2014/main" id="{B60AB401-CB0B-4E2D-95D9-3264E568526D}"/>
              </a:ext>
            </a:extLst>
          </p:cNvPr>
          <p:cNvSpPr txBox="1"/>
          <p:nvPr/>
        </p:nvSpPr>
        <p:spPr>
          <a:xfrm>
            <a:off x="10821028" y="6488668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456 VWO</a:t>
            </a:r>
          </a:p>
        </p:txBody>
      </p:sp>
      <p:pic>
        <p:nvPicPr>
          <p:cNvPr id="11" name="Afbeelding 10" descr="Afbeelding met teken, shirt&#10;&#10;Automatisch gegenereerde beschrijving">
            <a:extLst>
              <a:ext uri="{FF2B5EF4-FFF2-40B4-BE49-F238E27FC236}">
                <a16:creationId xmlns:a16="http://schemas.microsoft.com/office/drawing/2014/main" id="{332D835C-91F6-4596-9A50-C97FEB6F00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1654" y="132186"/>
            <a:ext cx="1928692" cy="1243861"/>
          </a:xfrm>
          <a:prstGeom prst="rect">
            <a:avLst/>
          </a:prstGeom>
        </p:spPr>
      </p:pic>
      <p:sp>
        <p:nvSpPr>
          <p:cNvPr id="12" name="Titel 1">
            <a:extLst>
              <a:ext uri="{FF2B5EF4-FFF2-40B4-BE49-F238E27FC236}">
                <a16:creationId xmlns:a16="http://schemas.microsoft.com/office/drawing/2014/main" id="{92294A8B-377A-461D-87D6-A5AD20E7B65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0" y="2959100"/>
            <a:ext cx="12192000" cy="1785913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/>
            </a:lvl1pPr>
          </a:lstStyle>
          <a:p>
            <a:r>
              <a:rPr lang="nl-NL" b="1" spc="300">
                <a:latin typeface="Arial" panose="020B0604020202020204" pitchFamily="34" charset="0"/>
                <a:cs typeface="Arial" panose="020B0604020202020204" pitchFamily="34" charset="0"/>
              </a:rPr>
              <a:t>TITEL</a:t>
            </a:r>
          </a:p>
        </p:txBody>
      </p:sp>
      <p:sp>
        <p:nvSpPr>
          <p:cNvPr id="13" name="Ondertitel 2">
            <a:extLst>
              <a:ext uri="{FF2B5EF4-FFF2-40B4-BE49-F238E27FC236}">
                <a16:creationId xmlns:a16="http://schemas.microsoft.com/office/drawing/2014/main" id="{3B9BB25F-D78A-4C4C-AAD3-4183547A2E9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-1" y="5081199"/>
            <a:ext cx="12191999" cy="705656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nl-NL">
                <a:solidFill>
                  <a:schemeClr val="bg2">
                    <a:lumMod val="25000"/>
                  </a:schemeClr>
                </a:solidFill>
              </a:rPr>
              <a:t>SUBTITEL</a:t>
            </a:r>
          </a:p>
        </p:txBody>
      </p:sp>
    </p:spTree>
    <p:extLst>
      <p:ext uri="{BB962C8B-B14F-4D97-AF65-F5344CB8AC3E}">
        <p14:creationId xmlns:p14="http://schemas.microsoft.com/office/powerpoint/2010/main" val="3372732181"/>
      </p:ext>
    </p:extLst>
  </p:cSld>
  <p:clrMapOvr>
    <a:masterClrMapping/>
  </p:clrMapOvr>
  <p:transition spd="slow">
    <p:blinds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_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>
            <a:extLst>
              <a:ext uri="{FF2B5EF4-FFF2-40B4-BE49-F238E27FC236}">
                <a16:creationId xmlns:a16="http://schemas.microsoft.com/office/drawing/2014/main" id="{1381F5A1-8801-40DF-A147-F2C86E3F8271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524A677-162E-477F-BC8C-EBBE32B06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1CAD10E-3C39-4C75-A5EA-70B6897CCC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5600" y="1825625"/>
            <a:ext cx="5288456" cy="466725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611378B-7022-421B-A405-65C5E84D34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664200" cy="466724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9" name="Vrije vorm: vorm 8">
            <a:extLst>
              <a:ext uri="{FF2B5EF4-FFF2-40B4-BE49-F238E27FC236}">
                <a16:creationId xmlns:a16="http://schemas.microsoft.com/office/drawing/2014/main" id="{2605C911-2B0A-47F9-8131-5E4DF28ED9A7}"/>
              </a:ext>
            </a:extLst>
          </p:cNvPr>
          <p:cNvSpPr/>
          <p:nvPr/>
        </p:nvSpPr>
        <p:spPr>
          <a:xfrm rot="13500000">
            <a:off x="10288822" y="6253998"/>
            <a:ext cx="1157202" cy="1157202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47625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14669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hoek 11">
            <a:extLst>
              <a:ext uri="{FF2B5EF4-FFF2-40B4-BE49-F238E27FC236}">
                <a16:creationId xmlns:a16="http://schemas.microsoft.com/office/drawing/2014/main" id="{2A65210F-4C8B-45D7-891B-619FD1F7FBA0}"/>
              </a:ext>
            </a:extLst>
          </p:cNvPr>
          <p:cNvSpPr/>
          <p:nvPr/>
        </p:nvSpPr>
        <p:spPr>
          <a:xfrm rot="3600000">
            <a:off x="11411984" y="6131925"/>
            <a:ext cx="1371600" cy="1371600"/>
          </a:xfrm>
          <a:prstGeom prst="rect">
            <a:avLst/>
          </a:prstGeom>
          <a:solidFill>
            <a:srgbClr val="258812"/>
          </a:solidFill>
          <a:ln w="762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Rechthoek 12">
            <a:extLst>
              <a:ext uri="{FF2B5EF4-FFF2-40B4-BE49-F238E27FC236}">
                <a16:creationId xmlns:a16="http://schemas.microsoft.com/office/drawing/2014/main" id="{73CC239E-71CD-4766-A6E8-C2A49B214C58}"/>
              </a:ext>
            </a:extLst>
          </p:cNvPr>
          <p:cNvSpPr/>
          <p:nvPr/>
        </p:nvSpPr>
        <p:spPr>
          <a:xfrm rot="3600000">
            <a:off x="11473851" y="6187331"/>
            <a:ext cx="1244464" cy="1244464"/>
          </a:xfrm>
          <a:prstGeom prst="rect">
            <a:avLst/>
          </a:prstGeom>
          <a:noFill/>
          <a:ln w="412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7BAC3EC0-14F0-44E0-918A-2C7ADDB9AFC6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E8DE244-E7A0-452F-943A-B4505F08B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65125"/>
            <a:ext cx="11480800" cy="1325563"/>
          </a:xfrm>
          <a:prstGeom prst="rect">
            <a:avLst/>
          </a:prstGeo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07CE850-C25A-43F7-A75C-7C39EF0ABD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5600" y="1681163"/>
            <a:ext cx="564197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0BBEBD2-A9D1-45C8-9D3E-CE2EBF26A8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5600" y="2505075"/>
            <a:ext cx="5641976" cy="39878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61269C68-638B-48F3-894E-A16187D3D5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6642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4BFCBF78-E6B8-43ED-987D-FE731CE3F5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505074"/>
            <a:ext cx="5664199" cy="398779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9086421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 9">
            <a:extLst>
              <a:ext uri="{FF2B5EF4-FFF2-40B4-BE49-F238E27FC236}">
                <a16:creationId xmlns:a16="http://schemas.microsoft.com/office/drawing/2014/main" id="{7BAC3EC0-14F0-44E0-918A-2C7ADDB9AFC6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E8DE244-E7A0-452F-943A-B4505F08B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65125"/>
            <a:ext cx="11480800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07CE850-C25A-43F7-A75C-7C39EF0ABD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5600" y="1681163"/>
            <a:ext cx="564197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0BBEBD2-A9D1-45C8-9D3E-CE2EBF26A8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5600" y="2505075"/>
            <a:ext cx="5641976" cy="39878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61269C68-638B-48F3-894E-A16187D3D5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6642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4BFCBF78-E6B8-43ED-987D-FE731CE3F5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505074"/>
            <a:ext cx="5664199" cy="398779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9" name="Vrije vorm: vorm 8">
            <a:extLst>
              <a:ext uri="{FF2B5EF4-FFF2-40B4-BE49-F238E27FC236}">
                <a16:creationId xmlns:a16="http://schemas.microsoft.com/office/drawing/2014/main" id="{73766AD9-A3A1-45AA-B861-8D5BF601A55D}"/>
              </a:ext>
            </a:extLst>
          </p:cNvPr>
          <p:cNvSpPr/>
          <p:nvPr/>
        </p:nvSpPr>
        <p:spPr>
          <a:xfrm rot="8100000">
            <a:off x="11557653" y="4961426"/>
            <a:ext cx="1268693" cy="1268693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53975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150252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>
            <a:extLst>
              <a:ext uri="{FF2B5EF4-FFF2-40B4-BE49-F238E27FC236}">
                <a16:creationId xmlns:a16="http://schemas.microsoft.com/office/drawing/2014/main" id="{62B3E5B7-6474-4E27-A803-5FDF49C60BD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EE867F45-FC24-404F-930A-15D5F0D09DBE}"/>
              </a:ext>
            </a:extLst>
          </p:cNvPr>
          <p:cNvSpPr/>
          <p:nvPr/>
        </p:nvSpPr>
        <p:spPr>
          <a:xfrm rot="3600000">
            <a:off x="11411984" y="6131925"/>
            <a:ext cx="1371600" cy="1371600"/>
          </a:xfrm>
          <a:prstGeom prst="rect">
            <a:avLst/>
          </a:prstGeom>
          <a:solidFill>
            <a:srgbClr val="258812"/>
          </a:solidFill>
          <a:ln w="762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46F2C884-2AD3-44A1-858D-531A631C745D}"/>
              </a:ext>
            </a:extLst>
          </p:cNvPr>
          <p:cNvSpPr/>
          <p:nvPr/>
        </p:nvSpPr>
        <p:spPr>
          <a:xfrm rot="3600000">
            <a:off x="11473851" y="6187331"/>
            <a:ext cx="1244464" cy="1244464"/>
          </a:xfrm>
          <a:prstGeom prst="rect">
            <a:avLst/>
          </a:prstGeom>
          <a:noFill/>
          <a:ln w="412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2D2AF16-A201-403F-AB81-9D567E05F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90702135"/>
      </p:ext>
    </p:extLst>
  </p:cSld>
  <p:clrMapOvr>
    <a:masterClrMapping/>
  </p:clrMapOvr>
  <p:transition spd="slow">
    <p:blinds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>
            <a:extLst>
              <a:ext uri="{FF2B5EF4-FFF2-40B4-BE49-F238E27FC236}">
                <a16:creationId xmlns:a16="http://schemas.microsoft.com/office/drawing/2014/main" id="{62B3E5B7-6474-4E27-A803-5FDF49C60BD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2D2AF16-A201-403F-AB81-9D567E05F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118453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Vrije vorm: vorm 9">
            <a:extLst>
              <a:ext uri="{FF2B5EF4-FFF2-40B4-BE49-F238E27FC236}">
                <a16:creationId xmlns:a16="http://schemas.microsoft.com/office/drawing/2014/main" id="{3B366B0F-FE2E-4EB7-B67D-D65E4980072D}"/>
              </a:ext>
            </a:extLst>
          </p:cNvPr>
          <p:cNvSpPr/>
          <p:nvPr/>
        </p:nvSpPr>
        <p:spPr>
          <a:xfrm rot="2700000">
            <a:off x="9651609" y="-787123"/>
            <a:ext cx="1688545" cy="1688545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762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8C878D05-2685-48FD-820D-539524DBA88F}"/>
              </a:ext>
            </a:extLst>
          </p:cNvPr>
          <p:cNvSpPr/>
          <p:nvPr/>
        </p:nvSpPr>
        <p:spPr>
          <a:xfrm>
            <a:off x="0" y="-7625"/>
            <a:ext cx="1028700" cy="6865625"/>
          </a:xfrm>
          <a:prstGeom prst="rect">
            <a:avLst/>
          </a:prstGeom>
          <a:solidFill>
            <a:srgbClr val="1A80B6">
              <a:alpha val="8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6200000">
            <a:off x="-2729795" y="3274046"/>
            <a:ext cx="6463863" cy="672515"/>
          </a:xfrm>
          <a:prstGeom prst="rect">
            <a:avLst/>
          </a:prstGeom>
        </p:spPr>
        <p:txBody>
          <a:bodyPr/>
          <a:lstStyle>
            <a:lvl1pPr algn="r">
              <a:defRPr spc="3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0938" y="378372"/>
            <a:ext cx="10426262" cy="6222125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40321364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werkingsopd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Vrije vorm: vorm 9">
            <a:extLst>
              <a:ext uri="{FF2B5EF4-FFF2-40B4-BE49-F238E27FC236}">
                <a16:creationId xmlns:a16="http://schemas.microsoft.com/office/drawing/2014/main" id="{3B366B0F-FE2E-4EB7-B67D-D65E4980072D}"/>
              </a:ext>
            </a:extLst>
          </p:cNvPr>
          <p:cNvSpPr/>
          <p:nvPr/>
        </p:nvSpPr>
        <p:spPr>
          <a:xfrm rot="2700000">
            <a:off x="9651609" y="-787123"/>
            <a:ext cx="1688545" cy="1688545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762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8C878D05-2685-48FD-820D-539524DBA88F}"/>
              </a:ext>
            </a:extLst>
          </p:cNvPr>
          <p:cNvSpPr/>
          <p:nvPr/>
        </p:nvSpPr>
        <p:spPr>
          <a:xfrm>
            <a:off x="0" y="-7625"/>
            <a:ext cx="1028700" cy="6865625"/>
          </a:xfrm>
          <a:prstGeom prst="rect">
            <a:avLst/>
          </a:prstGeom>
          <a:solidFill>
            <a:srgbClr val="1A80B6">
              <a:alpha val="8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0938" y="378372"/>
            <a:ext cx="10426262" cy="6222125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pic>
        <p:nvPicPr>
          <p:cNvPr id="6" name="Tijdelijke aanduiding voor inhoud 31" descr="Potlood">
            <a:extLst>
              <a:ext uri="{FF2B5EF4-FFF2-40B4-BE49-F238E27FC236}">
                <a16:creationId xmlns:a16="http://schemas.microsoft.com/office/drawing/2014/main" id="{FD8AD2E3-2892-4588-B699-34007DE963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201664" y="114847"/>
            <a:ext cx="631825" cy="631825"/>
          </a:xfrm>
          <a:prstGeom prst="rect">
            <a:avLst/>
          </a:prstGeom>
        </p:spPr>
      </p:pic>
      <p:sp>
        <p:nvSpPr>
          <p:cNvPr id="4" name="Rechthoek 3">
            <a:extLst>
              <a:ext uri="{FF2B5EF4-FFF2-40B4-BE49-F238E27FC236}">
                <a16:creationId xmlns:a16="http://schemas.microsoft.com/office/drawing/2014/main" id="{169E7FA8-7567-403C-9E0A-C4331ED723F6}"/>
              </a:ext>
            </a:extLst>
          </p:cNvPr>
          <p:cNvSpPr/>
          <p:nvPr/>
        </p:nvSpPr>
        <p:spPr>
          <a:xfrm rot="16200000">
            <a:off x="-2586518" y="2990334"/>
            <a:ext cx="612379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4400" kern="1200" spc="3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verwerkingsopdracht</a:t>
            </a:r>
          </a:p>
        </p:txBody>
      </p:sp>
    </p:spTree>
    <p:extLst>
      <p:ext uri="{BB962C8B-B14F-4D97-AF65-F5344CB8AC3E}">
        <p14:creationId xmlns:p14="http://schemas.microsoft.com/office/powerpoint/2010/main" val="31956756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Eind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ep 26">
            <a:extLst>
              <a:ext uri="{FF2B5EF4-FFF2-40B4-BE49-F238E27FC236}">
                <a16:creationId xmlns:a16="http://schemas.microsoft.com/office/drawing/2014/main" id="{420C3620-8164-4A81-92CA-0B82147C801E}"/>
              </a:ext>
            </a:extLst>
          </p:cNvPr>
          <p:cNvGrpSpPr/>
          <p:nvPr/>
        </p:nvGrpSpPr>
        <p:grpSpPr>
          <a:xfrm>
            <a:off x="-1017917" y="2013438"/>
            <a:ext cx="13740386" cy="5111262"/>
            <a:chOff x="4470321" y="-643744"/>
            <a:chExt cx="8001078" cy="7768444"/>
          </a:xfrm>
        </p:grpSpPr>
        <p:sp>
          <p:nvSpPr>
            <p:cNvPr id="28" name="Vrije vorm: vorm 27">
              <a:extLst>
                <a:ext uri="{FF2B5EF4-FFF2-40B4-BE49-F238E27FC236}">
                  <a16:creationId xmlns:a16="http://schemas.microsoft.com/office/drawing/2014/main" id="{498C6F7E-815D-483D-9399-AD0D17AD2D88}"/>
                </a:ext>
              </a:extLst>
            </p:cNvPr>
            <p:cNvSpPr/>
            <p:nvPr/>
          </p:nvSpPr>
          <p:spPr>
            <a:xfrm>
              <a:off x="4470321" y="-643744"/>
              <a:ext cx="7747000" cy="7747000"/>
            </a:xfrm>
            <a:custGeom>
              <a:avLst/>
              <a:gdLst>
                <a:gd name="connsiteX0" fmla="*/ 7708900 w 7747000"/>
                <a:gd name="connsiteY0" fmla="*/ 723900 h 7747000"/>
                <a:gd name="connsiteX1" fmla="*/ 7708900 w 7747000"/>
                <a:gd name="connsiteY1" fmla="*/ 7747000 h 7747000"/>
                <a:gd name="connsiteX2" fmla="*/ 0 w 7747000"/>
                <a:gd name="connsiteY2" fmla="*/ 7747000 h 7747000"/>
                <a:gd name="connsiteX3" fmla="*/ 7747000 w 7747000"/>
                <a:gd name="connsiteY3" fmla="*/ 0 h 7747000"/>
                <a:gd name="connsiteX4" fmla="*/ 7747000 w 7747000"/>
                <a:gd name="connsiteY4" fmla="*/ 1143000 h 774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47000" h="7747000">
                  <a:moveTo>
                    <a:pt x="7708900" y="723900"/>
                  </a:moveTo>
                  <a:lnTo>
                    <a:pt x="7708900" y="7747000"/>
                  </a:lnTo>
                  <a:lnTo>
                    <a:pt x="0" y="7747000"/>
                  </a:lnTo>
                  <a:lnTo>
                    <a:pt x="7747000" y="0"/>
                  </a:lnTo>
                  <a:lnTo>
                    <a:pt x="7747000" y="1143000"/>
                  </a:lnTo>
                </a:path>
              </a:pathLst>
            </a:custGeom>
            <a:solidFill>
              <a:srgbClr val="258812">
                <a:alpha val="80000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  <p:sp>
          <p:nvSpPr>
            <p:cNvPr id="29" name="Vrije vorm: vorm 28">
              <a:extLst>
                <a:ext uri="{FF2B5EF4-FFF2-40B4-BE49-F238E27FC236}">
                  <a16:creationId xmlns:a16="http://schemas.microsoft.com/office/drawing/2014/main" id="{FF747F03-1137-45A9-AF03-305F84A89A56}"/>
                </a:ext>
              </a:extLst>
            </p:cNvPr>
            <p:cNvSpPr/>
            <p:nvPr/>
          </p:nvSpPr>
          <p:spPr>
            <a:xfrm>
              <a:off x="4724399" y="-622300"/>
              <a:ext cx="7747000" cy="7747000"/>
            </a:xfrm>
            <a:custGeom>
              <a:avLst/>
              <a:gdLst>
                <a:gd name="connsiteX0" fmla="*/ 7708900 w 7747000"/>
                <a:gd name="connsiteY0" fmla="*/ 723900 h 7747000"/>
                <a:gd name="connsiteX1" fmla="*/ 7708900 w 7747000"/>
                <a:gd name="connsiteY1" fmla="*/ 7747000 h 7747000"/>
                <a:gd name="connsiteX2" fmla="*/ 0 w 7747000"/>
                <a:gd name="connsiteY2" fmla="*/ 7747000 h 7747000"/>
                <a:gd name="connsiteX3" fmla="*/ 7747000 w 7747000"/>
                <a:gd name="connsiteY3" fmla="*/ 0 h 7747000"/>
                <a:gd name="connsiteX4" fmla="*/ 7747000 w 7747000"/>
                <a:gd name="connsiteY4" fmla="*/ 1143000 h 774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47000" h="7747000">
                  <a:moveTo>
                    <a:pt x="7708900" y="723900"/>
                  </a:moveTo>
                  <a:lnTo>
                    <a:pt x="7708900" y="7747000"/>
                  </a:lnTo>
                  <a:lnTo>
                    <a:pt x="0" y="7747000"/>
                  </a:lnTo>
                  <a:lnTo>
                    <a:pt x="7747000" y="0"/>
                  </a:lnTo>
                  <a:lnTo>
                    <a:pt x="7747000" y="1143000"/>
                  </a:lnTo>
                </a:path>
              </a:pathLst>
            </a:custGeom>
            <a:solidFill>
              <a:srgbClr val="1A80B6">
                <a:alpha val="87843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</p:grpSp>
      <p:sp>
        <p:nvSpPr>
          <p:cNvPr id="30" name="Tekstvak 29">
            <a:extLst>
              <a:ext uri="{FF2B5EF4-FFF2-40B4-BE49-F238E27FC236}">
                <a16:creationId xmlns:a16="http://schemas.microsoft.com/office/drawing/2014/main" id="{AE168464-A62A-40F4-95A8-DDEE31C367F1}"/>
              </a:ext>
            </a:extLst>
          </p:cNvPr>
          <p:cNvSpPr txBox="1"/>
          <p:nvPr/>
        </p:nvSpPr>
        <p:spPr>
          <a:xfrm>
            <a:off x="10816080" y="6412524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456 VWO</a:t>
            </a:r>
          </a:p>
        </p:txBody>
      </p:sp>
      <p:pic>
        <p:nvPicPr>
          <p:cNvPr id="31" name="Afbeelding 30" descr="Afbeelding met teken, shirt&#10;&#10;Automatisch gegenereerde beschrijving">
            <a:extLst>
              <a:ext uri="{FF2B5EF4-FFF2-40B4-BE49-F238E27FC236}">
                <a16:creationId xmlns:a16="http://schemas.microsoft.com/office/drawing/2014/main" id="{73585900-6322-4362-9988-1EBEB0DEBC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9265" y="510256"/>
            <a:ext cx="3033469" cy="1956359"/>
          </a:xfrm>
          <a:prstGeom prst="rect">
            <a:avLst/>
          </a:prstGeom>
        </p:spPr>
      </p:pic>
      <p:sp>
        <p:nvSpPr>
          <p:cNvPr id="2" name="Rechthoek 1">
            <a:extLst>
              <a:ext uri="{FF2B5EF4-FFF2-40B4-BE49-F238E27FC236}">
                <a16:creationId xmlns:a16="http://schemas.microsoft.com/office/drawing/2014/main" id="{4B7BD462-2D8E-4923-8D7E-F510B26D0EEF}"/>
              </a:ext>
            </a:extLst>
          </p:cNvPr>
          <p:cNvSpPr/>
          <p:nvPr/>
        </p:nvSpPr>
        <p:spPr>
          <a:xfrm>
            <a:off x="0" y="3429000"/>
            <a:ext cx="12192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4000" b="1" spc="300" dirty="0">
                <a:latin typeface="Arial" panose="020B0604020202020204" pitchFamily="34" charset="0"/>
                <a:cs typeface="Arial" panose="020B0604020202020204" pitchFamily="34" charset="0"/>
              </a:rPr>
              <a:t>www.economielokaal.nl</a:t>
            </a:r>
            <a:endParaRPr lang="nl-NL" sz="4000" dirty="0"/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7FD5F8B6-BEB0-4C5E-9BA7-889F3543F48E}"/>
              </a:ext>
            </a:extLst>
          </p:cNvPr>
          <p:cNvSpPr/>
          <p:nvPr/>
        </p:nvSpPr>
        <p:spPr>
          <a:xfrm>
            <a:off x="3908540" y="4582773"/>
            <a:ext cx="437491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3200">
                <a:solidFill>
                  <a:schemeClr val="bg2">
                    <a:lumMod val="25000"/>
                  </a:schemeClr>
                </a:solidFill>
              </a:rPr>
              <a:t>voor een stijgende lijn !</a:t>
            </a:r>
          </a:p>
        </p:txBody>
      </p:sp>
    </p:spTree>
    <p:extLst>
      <p:ext uri="{BB962C8B-B14F-4D97-AF65-F5344CB8AC3E}">
        <p14:creationId xmlns:p14="http://schemas.microsoft.com/office/powerpoint/2010/main" val="2346950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rije vorm: vorm 4">
            <a:extLst>
              <a:ext uri="{FF2B5EF4-FFF2-40B4-BE49-F238E27FC236}">
                <a16:creationId xmlns:a16="http://schemas.microsoft.com/office/drawing/2014/main" id="{9E740AC1-EFFF-477E-8260-FA2FF6CF5AB7}"/>
              </a:ext>
            </a:extLst>
          </p:cNvPr>
          <p:cNvSpPr/>
          <p:nvPr/>
        </p:nvSpPr>
        <p:spPr>
          <a:xfrm rot="2700000">
            <a:off x="4407766" y="-1516342"/>
            <a:ext cx="3376466" cy="3376466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762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D807B00C-668A-4BF1-A6E4-7A5729DB8C4D}"/>
              </a:ext>
            </a:extLst>
          </p:cNvPr>
          <p:cNvSpPr txBox="1"/>
          <p:nvPr/>
        </p:nvSpPr>
        <p:spPr>
          <a:xfrm>
            <a:off x="4562790" y="171891"/>
            <a:ext cx="306641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2800" b="1" spc="3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DEZE</a:t>
            </a:r>
          </a:p>
          <a:p>
            <a:pPr algn="ctr"/>
            <a:r>
              <a:rPr lang="nl-NL" sz="2800" b="1" spc="3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PRESENTATIE</a:t>
            </a:r>
          </a:p>
        </p:txBody>
      </p:sp>
      <p:sp>
        <p:nvSpPr>
          <p:cNvPr id="16" name="Rechthoek 15">
            <a:extLst>
              <a:ext uri="{FF2B5EF4-FFF2-40B4-BE49-F238E27FC236}">
                <a16:creationId xmlns:a16="http://schemas.microsoft.com/office/drawing/2014/main" id="{360A215D-1695-4727-9547-7AEF3CD24DAE}"/>
              </a:ext>
            </a:extLst>
          </p:cNvPr>
          <p:cNvSpPr/>
          <p:nvPr/>
        </p:nvSpPr>
        <p:spPr>
          <a:xfrm>
            <a:off x="0" y="-7625"/>
            <a:ext cx="1028700" cy="6865625"/>
          </a:xfrm>
          <a:prstGeom prst="rect">
            <a:avLst/>
          </a:prstGeom>
          <a:solidFill>
            <a:srgbClr val="1A80B6">
              <a:alpha val="8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Rechthoek 16">
            <a:extLst>
              <a:ext uri="{FF2B5EF4-FFF2-40B4-BE49-F238E27FC236}">
                <a16:creationId xmlns:a16="http://schemas.microsoft.com/office/drawing/2014/main" id="{75722A8D-E090-4276-8005-D5472C387663}"/>
              </a:ext>
            </a:extLst>
          </p:cNvPr>
          <p:cNvSpPr/>
          <p:nvPr/>
        </p:nvSpPr>
        <p:spPr>
          <a:xfrm rot="16200000">
            <a:off x="-2918462" y="3194353"/>
            <a:ext cx="686562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2400" spc="600" dirty="0"/>
              <a:t>economielokaal voor 456 vwo</a:t>
            </a:r>
          </a:p>
        </p:txBody>
      </p:sp>
      <p:sp>
        <p:nvSpPr>
          <p:cNvPr id="18" name="Pijl: vijfhoek 17">
            <a:extLst>
              <a:ext uri="{FF2B5EF4-FFF2-40B4-BE49-F238E27FC236}">
                <a16:creationId xmlns:a16="http://schemas.microsoft.com/office/drawing/2014/main" id="{A660FE69-9B18-4214-8039-DD6D2FAEA9A2}"/>
              </a:ext>
            </a:extLst>
          </p:cNvPr>
          <p:cNvSpPr/>
          <p:nvPr/>
        </p:nvSpPr>
        <p:spPr>
          <a:xfrm>
            <a:off x="2162175" y="3429000"/>
            <a:ext cx="1028700" cy="576000"/>
          </a:xfrm>
          <a:prstGeom prst="homePlate">
            <a:avLst/>
          </a:prstGeom>
          <a:solidFill>
            <a:srgbClr val="2588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1</a:t>
            </a:r>
          </a:p>
        </p:txBody>
      </p:sp>
      <p:sp>
        <p:nvSpPr>
          <p:cNvPr id="19" name="Pijl: punthaak 18">
            <a:extLst>
              <a:ext uri="{FF2B5EF4-FFF2-40B4-BE49-F238E27FC236}">
                <a16:creationId xmlns:a16="http://schemas.microsoft.com/office/drawing/2014/main" id="{8E64B550-60CD-4A63-9FAD-648F83E38FCE}"/>
              </a:ext>
            </a:extLst>
          </p:cNvPr>
          <p:cNvSpPr/>
          <p:nvPr/>
        </p:nvSpPr>
        <p:spPr>
          <a:xfrm>
            <a:off x="3038475" y="3429000"/>
            <a:ext cx="8382000" cy="576000"/>
          </a:xfrm>
          <a:prstGeom prst="chevron">
            <a:avLst/>
          </a:prstGeom>
          <a:noFill/>
          <a:ln w="38100">
            <a:solidFill>
              <a:srgbClr val="2588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20" name="Pijl: vijfhoek 19">
            <a:extLst>
              <a:ext uri="{FF2B5EF4-FFF2-40B4-BE49-F238E27FC236}">
                <a16:creationId xmlns:a16="http://schemas.microsoft.com/office/drawing/2014/main" id="{1866F006-2917-40F1-BB68-C6ADFC1DA183}"/>
              </a:ext>
            </a:extLst>
          </p:cNvPr>
          <p:cNvSpPr/>
          <p:nvPr/>
        </p:nvSpPr>
        <p:spPr>
          <a:xfrm>
            <a:off x="2162175" y="4152900"/>
            <a:ext cx="1028700" cy="576000"/>
          </a:xfrm>
          <a:prstGeom prst="homePlate">
            <a:avLst/>
          </a:prstGeom>
          <a:solidFill>
            <a:srgbClr val="1A80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2</a:t>
            </a:r>
          </a:p>
        </p:txBody>
      </p:sp>
      <p:sp>
        <p:nvSpPr>
          <p:cNvPr id="21" name="Pijl: punthaak 20">
            <a:extLst>
              <a:ext uri="{FF2B5EF4-FFF2-40B4-BE49-F238E27FC236}">
                <a16:creationId xmlns:a16="http://schemas.microsoft.com/office/drawing/2014/main" id="{FC6993CF-0AE6-4C3C-898C-FFD42211E9F4}"/>
              </a:ext>
            </a:extLst>
          </p:cNvPr>
          <p:cNvSpPr/>
          <p:nvPr/>
        </p:nvSpPr>
        <p:spPr>
          <a:xfrm>
            <a:off x="3038475" y="4152900"/>
            <a:ext cx="8382000" cy="576000"/>
          </a:xfrm>
          <a:prstGeom prst="chevron">
            <a:avLst/>
          </a:prstGeom>
          <a:noFill/>
          <a:ln w="381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22" name="Pijl: vijfhoek 21">
            <a:extLst>
              <a:ext uri="{FF2B5EF4-FFF2-40B4-BE49-F238E27FC236}">
                <a16:creationId xmlns:a16="http://schemas.microsoft.com/office/drawing/2014/main" id="{A92FD04F-835F-473D-976E-511F2381BFBA}"/>
              </a:ext>
            </a:extLst>
          </p:cNvPr>
          <p:cNvSpPr/>
          <p:nvPr/>
        </p:nvSpPr>
        <p:spPr>
          <a:xfrm>
            <a:off x="2162175" y="4888583"/>
            <a:ext cx="1028700" cy="576000"/>
          </a:xfrm>
          <a:prstGeom prst="homePlate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3</a:t>
            </a:r>
          </a:p>
        </p:txBody>
      </p:sp>
      <p:sp>
        <p:nvSpPr>
          <p:cNvPr id="23" name="Pijl: punthaak 22">
            <a:extLst>
              <a:ext uri="{FF2B5EF4-FFF2-40B4-BE49-F238E27FC236}">
                <a16:creationId xmlns:a16="http://schemas.microsoft.com/office/drawing/2014/main" id="{D166A1A9-F38F-44BE-969E-CB01C50993D4}"/>
              </a:ext>
            </a:extLst>
          </p:cNvPr>
          <p:cNvSpPr/>
          <p:nvPr/>
        </p:nvSpPr>
        <p:spPr>
          <a:xfrm>
            <a:off x="3038475" y="4888583"/>
            <a:ext cx="8382000" cy="576000"/>
          </a:xfrm>
          <a:prstGeom prst="chevron">
            <a:avLst/>
          </a:prstGeom>
          <a:noFill/>
          <a:ln w="381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27" name="Tijdelijke aanduiding voor tekst 2">
            <a:extLst>
              <a:ext uri="{FF2B5EF4-FFF2-40B4-BE49-F238E27FC236}">
                <a16:creationId xmlns:a16="http://schemas.microsoft.com/office/drawing/2014/main" id="{8BBC9B00-4EE0-4490-9C58-79490B9D5B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33003" y="3531552"/>
            <a:ext cx="10515600" cy="461665"/>
          </a:xfrm>
        </p:spPr>
        <p:txBody>
          <a:bodyPr/>
          <a:lstStyle>
            <a:lvl1pPr marL="0" indent="0">
              <a:buNone/>
              <a:defRPr sz="240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8" name="Tijdelijke aanduiding voor tekst 2">
            <a:extLst>
              <a:ext uri="{FF2B5EF4-FFF2-40B4-BE49-F238E27FC236}">
                <a16:creationId xmlns:a16="http://schemas.microsoft.com/office/drawing/2014/main" id="{521E979D-91E4-4B6F-B53B-00EDD1B21491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3333003" y="4235860"/>
            <a:ext cx="10515600" cy="461665"/>
          </a:xfrm>
        </p:spPr>
        <p:txBody>
          <a:bodyPr/>
          <a:lstStyle>
            <a:lvl1pPr marL="0" indent="0">
              <a:buNone/>
              <a:defRPr sz="240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9" name="Tijdelijke aanduiding voor tekst 2">
            <a:extLst>
              <a:ext uri="{FF2B5EF4-FFF2-40B4-BE49-F238E27FC236}">
                <a16:creationId xmlns:a16="http://schemas.microsoft.com/office/drawing/2014/main" id="{9B49DFA4-9B80-4EA3-B3F2-71D70AF5B7BD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3333003" y="4964819"/>
            <a:ext cx="10515600" cy="461665"/>
          </a:xfrm>
        </p:spPr>
        <p:txBody>
          <a:bodyPr/>
          <a:lstStyle>
            <a:lvl1pPr marL="0" indent="0">
              <a:buNone/>
              <a:defRPr sz="240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976665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id="{9D04F8D9-938D-4423-B435-69DBA4E511C1}"/>
              </a:ext>
            </a:extLst>
          </p:cNvPr>
          <p:cNvSpPr/>
          <p:nvPr/>
        </p:nvSpPr>
        <p:spPr>
          <a:xfrm>
            <a:off x="0" y="-7625"/>
            <a:ext cx="7152000" cy="6865625"/>
          </a:xfrm>
          <a:prstGeom prst="rect">
            <a:avLst/>
          </a:prstGeom>
          <a:solidFill>
            <a:srgbClr val="258812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D8B4E8A1-2EEC-4975-BAEC-4FDCAA9FB204}"/>
              </a:ext>
            </a:extLst>
          </p:cNvPr>
          <p:cNvSpPr/>
          <p:nvPr/>
        </p:nvSpPr>
        <p:spPr>
          <a:xfrm>
            <a:off x="7152000" y="-7626"/>
            <a:ext cx="5040000" cy="6865625"/>
          </a:xfrm>
          <a:prstGeom prst="rect">
            <a:avLst/>
          </a:prstGeom>
          <a:solidFill>
            <a:srgbClr val="1A80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5100BAE9-0E53-4B9A-8BBF-998942F8AA0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57499"/>
            <a:ext cx="11531600" cy="1325563"/>
          </a:xfrm>
          <a:prstGeom prst="rect">
            <a:avLst/>
          </a:prstGeom>
        </p:spPr>
        <p:txBody>
          <a:bodyPr/>
          <a:lstStyle>
            <a:lvl1pPr>
              <a:defRPr spc="3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488105380"/>
      </p:ext>
    </p:extLst>
  </p:cSld>
  <p:clrMapOvr>
    <a:masterClrMapping/>
  </p:clrMapOvr>
  <p:transition spd="slow">
    <p:blinds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id="{9D04F8D9-938D-4423-B435-69DBA4E511C1}"/>
              </a:ext>
            </a:extLst>
          </p:cNvPr>
          <p:cNvSpPr/>
          <p:nvPr/>
        </p:nvSpPr>
        <p:spPr>
          <a:xfrm>
            <a:off x="0" y="-7625"/>
            <a:ext cx="12192000" cy="6865625"/>
          </a:xfrm>
          <a:prstGeom prst="rect">
            <a:avLst/>
          </a:prstGeom>
          <a:solidFill>
            <a:srgbClr val="258812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Vrije vorm: vorm 9">
            <a:extLst>
              <a:ext uri="{FF2B5EF4-FFF2-40B4-BE49-F238E27FC236}">
                <a16:creationId xmlns:a16="http://schemas.microsoft.com/office/drawing/2014/main" id="{6A2DDDEB-8ECD-444E-BC0B-77269F781C5F}"/>
              </a:ext>
            </a:extLst>
          </p:cNvPr>
          <p:cNvSpPr/>
          <p:nvPr/>
        </p:nvSpPr>
        <p:spPr>
          <a:xfrm>
            <a:off x="4724399" y="-622300"/>
            <a:ext cx="7747000" cy="7747000"/>
          </a:xfrm>
          <a:custGeom>
            <a:avLst/>
            <a:gdLst>
              <a:gd name="connsiteX0" fmla="*/ 7708900 w 7747000"/>
              <a:gd name="connsiteY0" fmla="*/ 723900 h 7747000"/>
              <a:gd name="connsiteX1" fmla="*/ 7708900 w 7747000"/>
              <a:gd name="connsiteY1" fmla="*/ 7747000 h 7747000"/>
              <a:gd name="connsiteX2" fmla="*/ 0 w 7747000"/>
              <a:gd name="connsiteY2" fmla="*/ 7747000 h 7747000"/>
              <a:gd name="connsiteX3" fmla="*/ 7747000 w 7747000"/>
              <a:gd name="connsiteY3" fmla="*/ 0 h 7747000"/>
              <a:gd name="connsiteX4" fmla="*/ 7747000 w 7747000"/>
              <a:gd name="connsiteY4" fmla="*/ 1143000 h 774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747000" h="7747000">
                <a:moveTo>
                  <a:pt x="7708900" y="723900"/>
                </a:moveTo>
                <a:lnTo>
                  <a:pt x="7708900" y="7747000"/>
                </a:lnTo>
                <a:lnTo>
                  <a:pt x="0" y="7747000"/>
                </a:lnTo>
                <a:lnTo>
                  <a:pt x="7747000" y="0"/>
                </a:lnTo>
                <a:lnTo>
                  <a:pt x="7747000" y="1143000"/>
                </a:lnTo>
              </a:path>
            </a:pathLst>
          </a:custGeom>
          <a:solidFill>
            <a:srgbClr val="1A80B6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5100BAE9-0E53-4B9A-8BBF-998942F8AA0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57499"/>
            <a:ext cx="11531600" cy="1325563"/>
          </a:xfrm>
          <a:prstGeom prst="rect">
            <a:avLst/>
          </a:prstGeom>
        </p:spPr>
        <p:txBody>
          <a:bodyPr/>
          <a:lstStyle>
            <a:lvl1pPr>
              <a:defRPr spc="3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435015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>
            <a:extLst>
              <a:ext uri="{FF2B5EF4-FFF2-40B4-BE49-F238E27FC236}">
                <a16:creationId xmlns:a16="http://schemas.microsoft.com/office/drawing/2014/main" id="{5100BAE9-0E53-4B9A-8BBF-998942F8AA0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57499"/>
            <a:ext cx="11531600" cy="1325563"/>
          </a:xfrm>
          <a:prstGeom prst="rect">
            <a:avLst/>
          </a:prstGeom>
        </p:spPr>
        <p:txBody>
          <a:bodyPr/>
          <a:lstStyle>
            <a:lvl1pPr>
              <a:defRPr spc="300"/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68250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Vrije vorm: vorm 7">
            <a:extLst>
              <a:ext uri="{FF2B5EF4-FFF2-40B4-BE49-F238E27FC236}">
                <a16:creationId xmlns:a16="http://schemas.microsoft.com/office/drawing/2014/main" id="{C1D4CA26-6F05-4994-BA46-E0DAC85EB45E}"/>
              </a:ext>
            </a:extLst>
          </p:cNvPr>
          <p:cNvSpPr/>
          <p:nvPr/>
        </p:nvSpPr>
        <p:spPr>
          <a:xfrm rot="13500000">
            <a:off x="10288822" y="6253998"/>
            <a:ext cx="1157202" cy="1157202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47625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75526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el en object - alt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Vrije vorm: vorm 5">
            <a:extLst>
              <a:ext uri="{FF2B5EF4-FFF2-40B4-BE49-F238E27FC236}">
                <a16:creationId xmlns:a16="http://schemas.microsoft.com/office/drawing/2014/main" id="{9FD9C8C0-4AEF-42AC-A04B-5DF029A07915}"/>
              </a:ext>
            </a:extLst>
          </p:cNvPr>
          <p:cNvSpPr/>
          <p:nvPr/>
        </p:nvSpPr>
        <p:spPr>
          <a:xfrm rot="8100000">
            <a:off x="11557653" y="4961426"/>
            <a:ext cx="1268693" cy="1268693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53975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5100BAE9-0E53-4B9A-8BBF-998942F8AA0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57499"/>
            <a:ext cx="11531600" cy="1325563"/>
          </a:xfrm>
          <a:prstGeom prst="rect">
            <a:avLst/>
          </a:prstGeom>
        </p:spPr>
        <p:txBody>
          <a:bodyPr/>
          <a:lstStyle>
            <a:lvl1pPr>
              <a:defRPr spc="300"/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68250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3066925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Titel en object - alt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>
            <a:extLst>
              <a:ext uri="{FF2B5EF4-FFF2-40B4-BE49-F238E27FC236}">
                <a16:creationId xmlns:a16="http://schemas.microsoft.com/office/drawing/2014/main" id="{4817D107-E28C-44CF-A1CE-941769E35A46}"/>
              </a:ext>
            </a:extLst>
          </p:cNvPr>
          <p:cNvSpPr/>
          <p:nvPr/>
        </p:nvSpPr>
        <p:spPr>
          <a:xfrm rot="3600000">
            <a:off x="11411984" y="6131925"/>
            <a:ext cx="1371600" cy="1371600"/>
          </a:xfrm>
          <a:prstGeom prst="rect">
            <a:avLst/>
          </a:prstGeom>
          <a:solidFill>
            <a:srgbClr val="258812"/>
          </a:solidFill>
          <a:ln w="762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B22552BC-0A7A-45B7-83F2-D843FE1449B5}"/>
              </a:ext>
            </a:extLst>
          </p:cNvPr>
          <p:cNvSpPr/>
          <p:nvPr/>
        </p:nvSpPr>
        <p:spPr>
          <a:xfrm rot="3600000">
            <a:off x="11473851" y="6187331"/>
            <a:ext cx="1244464" cy="1244464"/>
          </a:xfrm>
          <a:prstGeom prst="rect">
            <a:avLst/>
          </a:prstGeom>
          <a:noFill/>
          <a:ln w="412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5100BAE9-0E53-4B9A-8BBF-998942F8AA0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57499"/>
            <a:ext cx="11531600" cy="1325563"/>
          </a:xfrm>
          <a:prstGeom prst="rect">
            <a:avLst/>
          </a:prstGeom>
        </p:spPr>
        <p:txBody>
          <a:bodyPr/>
          <a:lstStyle>
            <a:lvl1pPr>
              <a:defRPr spc="300"/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68250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3563940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 9">
            <a:extLst>
              <a:ext uri="{FF2B5EF4-FFF2-40B4-BE49-F238E27FC236}">
                <a16:creationId xmlns:a16="http://schemas.microsoft.com/office/drawing/2014/main" id="{575A89EF-3A8B-49A6-9C33-1E4F8BA4047E}"/>
              </a:ext>
            </a:extLst>
          </p:cNvPr>
          <p:cNvSpPr/>
          <p:nvPr/>
        </p:nvSpPr>
        <p:spPr>
          <a:xfrm rot="3600000">
            <a:off x="11411984" y="6131925"/>
            <a:ext cx="1371600" cy="1371600"/>
          </a:xfrm>
          <a:prstGeom prst="rect">
            <a:avLst/>
          </a:prstGeom>
          <a:solidFill>
            <a:srgbClr val="258812"/>
          </a:solidFill>
          <a:ln w="762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E0AF7347-02D9-4736-BB7E-EC0E086F8DB9}"/>
              </a:ext>
            </a:extLst>
          </p:cNvPr>
          <p:cNvSpPr/>
          <p:nvPr/>
        </p:nvSpPr>
        <p:spPr>
          <a:xfrm rot="3600000">
            <a:off x="11473851" y="6187331"/>
            <a:ext cx="1244464" cy="1244464"/>
          </a:xfrm>
          <a:prstGeom prst="rect">
            <a:avLst/>
          </a:prstGeom>
          <a:noFill/>
          <a:ln w="412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1381F5A1-8801-40DF-A147-F2C86E3F8271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524A677-162E-477F-BC8C-EBBE32B06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1CAD10E-3C39-4C75-A5EA-70B6897CCC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5600" y="1825625"/>
            <a:ext cx="5288456" cy="466725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611378B-7022-421B-A405-65C5E84D34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664200" cy="466724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410880226"/>
      </p:ext>
    </p:extLst>
  </p:cSld>
  <p:clrMapOvr>
    <a:masterClrMapping/>
  </p:clrMapOvr>
  <p:transition spd="slow">
    <p:blinds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>
            <a:extLst>
              <a:ext uri="{FF2B5EF4-FFF2-40B4-BE49-F238E27FC236}">
                <a16:creationId xmlns:a16="http://schemas.microsoft.com/office/drawing/2014/main" id="{1381F5A1-8801-40DF-A147-F2C86E3F8271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Vrije vorm: vorm 8">
            <a:extLst>
              <a:ext uri="{FF2B5EF4-FFF2-40B4-BE49-F238E27FC236}">
                <a16:creationId xmlns:a16="http://schemas.microsoft.com/office/drawing/2014/main" id="{3EE39723-ACA9-4F75-B73F-491D9F0EBB87}"/>
              </a:ext>
            </a:extLst>
          </p:cNvPr>
          <p:cNvSpPr/>
          <p:nvPr/>
        </p:nvSpPr>
        <p:spPr>
          <a:xfrm rot="8100000">
            <a:off x="11557653" y="4961426"/>
            <a:ext cx="1268693" cy="1268693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53975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524A677-162E-477F-BC8C-EBBE32B06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1CAD10E-3C39-4C75-A5EA-70B6897CCC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5600" y="1825625"/>
            <a:ext cx="5288456" cy="466725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611378B-7022-421B-A405-65C5E84D34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664200" cy="466724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48852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97831EE4-C1F5-4143-9C1E-30F11F0352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694" y="365125"/>
            <a:ext cx="1151964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18251DE-9F98-4D51-838B-9224758A12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1693" y="1825625"/>
            <a:ext cx="11519647" cy="46672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3911671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ransition spd="slow">
    <p:blinds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6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B69D8B-FF27-4DF8-9C57-932BEEFAE58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Sociale zekerheid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A92071C3-89C2-4942-95A6-B6EC8984657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verplichte solidariteit</a:t>
            </a:r>
          </a:p>
        </p:txBody>
      </p:sp>
    </p:spTree>
    <p:extLst>
      <p:ext uri="{BB962C8B-B14F-4D97-AF65-F5344CB8AC3E}">
        <p14:creationId xmlns:p14="http://schemas.microsoft.com/office/powerpoint/2010/main" val="1771921681"/>
      </p:ext>
    </p:extLst>
  </p:cSld>
  <p:clrMapOvr>
    <a:masterClrMapping/>
  </p:clrMapOvr>
  <p:transition spd="slow">
    <p:blinds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>
            <a:extLst>
              <a:ext uri="{FF2B5EF4-FFF2-40B4-BE49-F238E27FC236}">
                <a16:creationId xmlns:a16="http://schemas.microsoft.com/office/drawing/2014/main" id="{1943489D-9727-427F-8A60-823A695B0D3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Indeling stelsel uitkeringen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38D4CD5-BF89-4469-BE4F-764095D93D3B}"/>
              </a:ext>
            </a:extLst>
          </p:cNvPr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nl-NL" dirty="0"/>
              <a:t>Waarom?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650069BD-B912-4329-801C-1F36AC16B68B}"/>
              </a:ext>
            </a:extLst>
          </p:cNvPr>
          <p:cNvSpPr>
            <a:spLocks noGrp="1"/>
          </p:cNvSpPr>
          <p:nvPr>
            <p:ph type="body" idx="11"/>
          </p:nvPr>
        </p:nvSpPr>
        <p:spPr/>
        <p:txBody>
          <a:bodyPr/>
          <a:lstStyle/>
          <a:p>
            <a:r>
              <a:rPr lang="nl-NL" dirty="0"/>
              <a:t>Doelen sociale zekerheid</a:t>
            </a:r>
          </a:p>
        </p:txBody>
      </p:sp>
    </p:spTree>
    <p:extLst>
      <p:ext uri="{BB962C8B-B14F-4D97-AF65-F5344CB8AC3E}">
        <p14:creationId xmlns:p14="http://schemas.microsoft.com/office/powerpoint/2010/main" val="33961791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89ACBBC8-FFC3-4B7D-AF4D-8A8DA105B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Stelsel van sociale zekerheid</a:t>
            </a:r>
          </a:p>
        </p:txBody>
      </p:sp>
      <p:cxnSp>
        <p:nvCxnSpPr>
          <p:cNvPr id="29" name="Gebogen verbindingslijn 20">
            <a:extLst>
              <a:ext uri="{FF2B5EF4-FFF2-40B4-BE49-F238E27FC236}">
                <a16:creationId xmlns:a16="http://schemas.microsoft.com/office/drawing/2014/main" id="{1D6B0F9D-7BDD-4690-9A16-8098448B9D5E}"/>
              </a:ext>
            </a:extLst>
          </p:cNvPr>
          <p:cNvCxnSpPr>
            <a:stCxn id="33" idx="2"/>
            <a:endCxn id="45" idx="0"/>
          </p:cNvCxnSpPr>
          <p:nvPr/>
        </p:nvCxnSpPr>
        <p:spPr>
          <a:xfrm rot="5400000">
            <a:off x="4200576" y="1397826"/>
            <a:ext cx="365723" cy="1955431"/>
          </a:xfrm>
          <a:prstGeom prst="bentConnector3">
            <a:avLst/>
          </a:prstGeom>
          <a:noFill/>
          <a:ln w="25400" cap="flat" cmpd="sng" algn="ctr">
            <a:solidFill>
              <a:srgbClr val="ED4D0F"/>
            </a:solidFill>
            <a:prstDash val="solid"/>
          </a:ln>
          <a:effectLst/>
        </p:spPr>
      </p:cxnSp>
      <p:cxnSp>
        <p:nvCxnSpPr>
          <p:cNvPr id="30" name="Gebogen verbindingslijn 22">
            <a:extLst>
              <a:ext uri="{FF2B5EF4-FFF2-40B4-BE49-F238E27FC236}">
                <a16:creationId xmlns:a16="http://schemas.microsoft.com/office/drawing/2014/main" id="{B7B9BBD1-82F6-49A2-AB39-F6B650D00DDE}"/>
              </a:ext>
            </a:extLst>
          </p:cNvPr>
          <p:cNvCxnSpPr>
            <a:stCxn id="33" idx="2"/>
            <a:endCxn id="46" idx="0"/>
          </p:cNvCxnSpPr>
          <p:nvPr/>
        </p:nvCxnSpPr>
        <p:spPr>
          <a:xfrm rot="16200000" flipH="1">
            <a:off x="6144791" y="1409040"/>
            <a:ext cx="365723" cy="1933001"/>
          </a:xfrm>
          <a:prstGeom prst="bentConnector3">
            <a:avLst/>
          </a:prstGeom>
          <a:noFill/>
          <a:ln w="25400" cap="flat" cmpd="sng" algn="ctr">
            <a:solidFill>
              <a:srgbClr val="ED4D0F"/>
            </a:solidFill>
            <a:prstDash val="solid"/>
          </a:ln>
          <a:effectLst/>
        </p:spPr>
      </p:cxnSp>
      <p:cxnSp>
        <p:nvCxnSpPr>
          <p:cNvPr id="31" name="Gebogen verbindingslijn 24">
            <a:extLst>
              <a:ext uri="{FF2B5EF4-FFF2-40B4-BE49-F238E27FC236}">
                <a16:creationId xmlns:a16="http://schemas.microsoft.com/office/drawing/2014/main" id="{58E35324-7A23-4020-9ECC-C81C064B80E8}"/>
              </a:ext>
            </a:extLst>
          </p:cNvPr>
          <p:cNvCxnSpPr>
            <a:stCxn id="34" idx="2"/>
            <a:endCxn id="36" idx="0"/>
          </p:cNvCxnSpPr>
          <p:nvPr/>
        </p:nvCxnSpPr>
        <p:spPr>
          <a:xfrm rot="5400000">
            <a:off x="2598083" y="3372294"/>
            <a:ext cx="318884" cy="1296392"/>
          </a:xfrm>
          <a:prstGeom prst="bentConnector3">
            <a:avLst/>
          </a:prstGeom>
          <a:noFill/>
          <a:ln w="25400" cap="flat" cmpd="sng" algn="ctr">
            <a:solidFill>
              <a:srgbClr val="ED4D0F"/>
            </a:solidFill>
            <a:prstDash val="solid"/>
          </a:ln>
          <a:effectLst/>
        </p:spPr>
      </p:cxnSp>
      <p:cxnSp>
        <p:nvCxnSpPr>
          <p:cNvPr id="32" name="Gebogen verbindingslijn 26">
            <a:extLst>
              <a:ext uri="{FF2B5EF4-FFF2-40B4-BE49-F238E27FC236}">
                <a16:creationId xmlns:a16="http://schemas.microsoft.com/office/drawing/2014/main" id="{DC6CAADC-1340-4ABE-A019-D664107FE4C8}"/>
              </a:ext>
            </a:extLst>
          </p:cNvPr>
          <p:cNvCxnSpPr>
            <a:stCxn id="34" idx="2"/>
            <a:endCxn id="37" idx="0"/>
          </p:cNvCxnSpPr>
          <p:nvPr/>
        </p:nvCxnSpPr>
        <p:spPr>
          <a:xfrm rot="16200000" flipH="1">
            <a:off x="3822219" y="3444550"/>
            <a:ext cx="318884" cy="1151880"/>
          </a:xfrm>
          <a:prstGeom prst="bentConnector3">
            <a:avLst/>
          </a:prstGeom>
          <a:noFill/>
          <a:ln w="25400" cap="flat" cmpd="sng" algn="ctr">
            <a:solidFill>
              <a:srgbClr val="ED4D0F"/>
            </a:solidFill>
            <a:prstDash val="solid"/>
          </a:ln>
          <a:effectLst/>
        </p:spPr>
      </p:cxnSp>
      <p:sp>
        <p:nvSpPr>
          <p:cNvPr id="33" name="Afgeronde rechthoek 1">
            <a:extLst>
              <a:ext uri="{FF2B5EF4-FFF2-40B4-BE49-F238E27FC236}">
                <a16:creationId xmlns:a16="http://schemas.microsoft.com/office/drawing/2014/main" id="{DA5B65D5-C9ED-49FD-B569-5E931AA0C46A}"/>
              </a:ext>
            </a:extLst>
          </p:cNvPr>
          <p:cNvSpPr/>
          <p:nvPr/>
        </p:nvSpPr>
        <p:spPr>
          <a:xfrm>
            <a:off x="4245152" y="1760632"/>
            <a:ext cx="2232000" cy="432048"/>
          </a:xfrm>
          <a:prstGeom prst="roundRect">
            <a:avLst/>
          </a:prstGeom>
          <a:solidFill>
            <a:srgbClr val="258812"/>
          </a:solidFill>
          <a:ln w="25400" cap="flat" cmpd="sng" algn="ctr">
            <a:solidFill>
              <a:srgbClr val="ED4D0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1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Sociale Zekerheid</a:t>
            </a:r>
          </a:p>
        </p:txBody>
      </p:sp>
      <p:sp>
        <p:nvSpPr>
          <p:cNvPr id="34" name="Afgeronde rechthoek 6">
            <a:extLst>
              <a:ext uri="{FF2B5EF4-FFF2-40B4-BE49-F238E27FC236}">
                <a16:creationId xmlns:a16="http://schemas.microsoft.com/office/drawing/2014/main" id="{38384A10-8D32-46A9-8A09-FECFF77BB5FE}"/>
              </a:ext>
            </a:extLst>
          </p:cNvPr>
          <p:cNvSpPr/>
          <p:nvPr/>
        </p:nvSpPr>
        <p:spPr>
          <a:xfrm>
            <a:off x="2289721" y="3429000"/>
            <a:ext cx="2232000" cy="432048"/>
          </a:xfrm>
          <a:prstGeom prst="roundRect">
            <a:avLst>
              <a:gd name="adj" fmla="val 0"/>
            </a:avLst>
          </a:prstGeom>
          <a:solidFill>
            <a:sysClr val="window" lastClr="FFFFFF"/>
          </a:solidFill>
          <a:ln w="28575" cap="flat" cmpd="sng" algn="ctr">
            <a:solidFill>
              <a:srgbClr val="ED4D0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betaald met </a:t>
            </a:r>
            <a:r>
              <a:rPr kumimoji="0" lang="nl-NL" sz="1800" b="0" i="1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premie</a:t>
            </a:r>
            <a:endParaRPr kumimoji="0" lang="nl-NL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Afgeronde rechthoek 7">
            <a:extLst>
              <a:ext uri="{FF2B5EF4-FFF2-40B4-BE49-F238E27FC236}">
                <a16:creationId xmlns:a16="http://schemas.microsoft.com/office/drawing/2014/main" id="{319F595F-7937-4298-9F09-1EDE690237C2}"/>
              </a:ext>
            </a:extLst>
          </p:cNvPr>
          <p:cNvSpPr/>
          <p:nvPr/>
        </p:nvSpPr>
        <p:spPr>
          <a:xfrm>
            <a:off x="6178153" y="3429000"/>
            <a:ext cx="2232000" cy="432048"/>
          </a:xfrm>
          <a:prstGeom prst="roundRect">
            <a:avLst>
              <a:gd name="adj" fmla="val 0"/>
            </a:avLst>
          </a:prstGeom>
          <a:solidFill>
            <a:sysClr val="window" lastClr="FFFFFF"/>
          </a:solidFill>
          <a:ln w="25400" cap="flat" cmpd="sng" algn="ctr">
            <a:solidFill>
              <a:srgbClr val="ED4D0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betaald met </a:t>
            </a:r>
            <a:r>
              <a:rPr kumimoji="0" lang="nl-NL" sz="1800" b="0" i="1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belasting</a:t>
            </a:r>
          </a:p>
        </p:txBody>
      </p:sp>
      <p:sp>
        <p:nvSpPr>
          <p:cNvPr id="36" name="Afgeronde rechthoek 8">
            <a:extLst>
              <a:ext uri="{FF2B5EF4-FFF2-40B4-BE49-F238E27FC236}">
                <a16:creationId xmlns:a16="http://schemas.microsoft.com/office/drawing/2014/main" id="{CFF72331-E2D4-4F5B-B6CB-C563A4CAFDED}"/>
              </a:ext>
            </a:extLst>
          </p:cNvPr>
          <p:cNvSpPr/>
          <p:nvPr/>
        </p:nvSpPr>
        <p:spPr>
          <a:xfrm>
            <a:off x="993329" y="4179932"/>
            <a:ext cx="2232000" cy="540000"/>
          </a:xfrm>
          <a:prstGeom prst="roundRect">
            <a:avLst>
              <a:gd name="adj" fmla="val 0"/>
            </a:avLst>
          </a:prstGeom>
          <a:solidFill>
            <a:srgbClr val="ED4D0F"/>
          </a:solidFill>
          <a:ln w="25400" cap="flat" cmpd="sng" algn="ctr">
            <a:solidFill>
              <a:srgbClr val="ED4D0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volksverzekeringen</a:t>
            </a:r>
          </a:p>
        </p:txBody>
      </p:sp>
      <p:sp>
        <p:nvSpPr>
          <p:cNvPr id="37" name="Afgeronde rechthoek 9">
            <a:extLst>
              <a:ext uri="{FF2B5EF4-FFF2-40B4-BE49-F238E27FC236}">
                <a16:creationId xmlns:a16="http://schemas.microsoft.com/office/drawing/2014/main" id="{34727624-37F9-478B-AF17-E4887BE716DB}"/>
              </a:ext>
            </a:extLst>
          </p:cNvPr>
          <p:cNvSpPr/>
          <p:nvPr/>
        </p:nvSpPr>
        <p:spPr>
          <a:xfrm>
            <a:off x="3441601" y="4179932"/>
            <a:ext cx="2232000" cy="540000"/>
          </a:xfrm>
          <a:prstGeom prst="roundRect">
            <a:avLst>
              <a:gd name="adj" fmla="val 0"/>
            </a:avLst>
          </a:prstGeom>
          <a:solidFill>
            <a:srgbClr val="ED4D0F"/>
          </a:solidFill>
          <a:ln w="25400" cap="flat" cmpd="sng" algn="ctr">
            <a:solidFill>
              <a:srgbClr val="ED4D0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werknemers</a:t>
            </a:r>
            <a:br>
              <a:rPr kumimoji="0" lang="nl-NL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nl-NL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verzekeringen</a:t>
            </a:r>
          </a:p>
        </p:txBody>
      </p:sp>
      <p:sp>
        <p:nvSpPr>
          <p:cNvPr id="38" name="Afgeronde rechthoek 10">
            <a:extLst>
              <a:ext uri="{FF2B5EF4-FFF2-40B4-BE49-F238E27FC236}">
                <a16:creationId xmlns:a16="http://schemas.microsoft.com/office/drawing/2014/main" id="{32F632C2-6895-481A-AF48-D9E1B8D47604}"/>
              </a:ext>
            </a:extLst>
          </p:cNvPr>
          <p:cNvSpPr/>
          <p:nvPr/>
        </p:nvSpPr>
        <p:spPr>
          <a:xfrm>
            <a:off x="993329" y="4719932"/>
            <a:ext cx="2232000" cy="432048"/>
          </a:xfrm>
          <a:prstGeom prst="roundRect">
            <a:avLst>
              <a:gd name="adj" fmla="val 0"/>
            </a:avLst>
          </a:prstGeom>
          <a:gradFill>
            <a:gsLst>
              <a:gs pos="100000">
                <a:schemeClr val="accent2">
                  <a:lumMod val="110000"/>
                  <a:satMod val="105000"/>
                  <a:tint val="67000"/>
                </a:schemeClr>
              </a:gs>
              <a:gs pos="50000">
                <a:schemeClr val="accent2">
                  <a:lumMod val="105000"/>
                  <a:satMod val="103000"/>
                  <a:tint val="73000"/>
                </a:schemeClr>
              </a:gs>
              <a:gs pos="0">
                <a:schemeClr val="accent2">
                  <a:lumMod val="105000"/>
                  <a:satMod val="109000"/>
                  <a:tint val="81000"/>
                </a:schemeClr>
              </a:gs>
            </a:gsLst>
          </a:gradFill>
          <a:ln w="28575">
            <a:solidFill>
              <a:srgbClr val="ED4D0F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1400" kern="0" dirty="0">
                <a:solidFill>
                  <a:prstClr val="black"/>
                </a:solidFill>
                <a:latin typeface="Calibri"/>
              </a:rPr>
              <a:t>voor iedereen</a:t>
            </a:r>
          </a:p>
        </p:txBody>
      </p:sp>
      <p:sp>
        <p:nvSpPr>
          <p:cNvPr id="39" name="Afgeronde rechthoek 11">
            <a:extLst>
              <a:ext uri="{FF2B5EF4-FFF2-40B4-BE49-F238E27FC236}">
                <a16:creationId xmlns:a16="http://schemas.microsoft.com/office/drawing/2014/main" id="{FFD18866-FD34-4C07-94CC-A58B28669F39}"/>
              </a:ext>
            </a:extLst>
          </p:cNvPr>
          <p:cNvSpPr/>
          <p:nvPr/>
        </p:nvSpPr>
        <p:spPr>
          <a:xfrm>
            <a:off x="3441601" y="4719932"/>
            <a:ext cx="2232000" cy="432048"/>
          </a:xfrm>
          <a:prstGeom prst="roundRect">
            <a:avLst>
              <a:gd name="adj" fmla="val 0"/>
            </a:avLst>
          </a:prstGeom>
          <a:gradFill>
            <a:gsLst>
              <a:gs pos="100000">
                <a:schemeClr val="accent2">
                  <a:lumMod val="110000"/>
                  <a:satMod val="105000"/>
                  <a:tint val="67000"/>
                </a:schemeClr>
              </a:gs>
              <a:gs pos="50000">
                <a:schemeClr val="accent2">
                  <a:lumMod val="105000"/>
                  <a:satMod val="103000"/>
                  <a:tint val="73000"/>
                </a:schemeClr>
              </a:gs>
              <a:gs pos="0">
                <a:schemeClr val="accent2">
                  <a:lumMod val="105000"/>
                  <a:satMod val="109000"/>
                  <a:tint val="81000"/>
                </a:schemeClr>
              </a:gs>
            </a:gsLst>
          </a:gradFill>
          <a:ln w="28575">
            <a:solidFill>
              <a:srgbClr val="ED4D0F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1400" kern="0" dirty="0">
                <a:solidFill>
                  <a:prstClr val="black"/>
                </a:solidFill>
                <a:latin typeface="Calibri"/>
              </a:rPr>
              <a:t>voor mensen in loondienst</a:t>
            </a:r>
          </a:p>
        </p:txBody>
      </p:sp>
      <p:sp>
        <p:nvSpPr>
          <p:cNvPr id="40" name="Tekstvak 39">
            <a:extLst>
              <a:ext uri="{FF2B5EF4-FFF2-40B4-BE49-F238E27FC236}">
                <a16:creationId xmlns:a16="http://schemas.microsoft.com/office/drawing/2014/main" id="{C17297F5-986F-48F5-9449-9958AC6E4F0C}"/>
              </a:ext>
            </a:extLst>
          </p:cNvPr>
          <p:cNvSpPr txBox="1"/>
          <p:nvPr/>
        </p:nvSpPr>
        <p:spPr>
          <a:xfrm>
            <a:off x="1569083" y="5311150"/>
            <a:ext cx="10804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dirty="0">
                <a:solidFill>
                  <a:prstClr val="black"/>
                </a:solidFill>
                <a:latin typeface="Calibri"/>
              </a:rPr>
              <a:t>WLZ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dirty="0">
                <a:solidFill>
                  <a:prstClr val="black"/>
                </a:solidFill>
                <a:latin typeface="Calibri"/>
              </a:rPr>
              <a:t>AOW</a:t>
            </a:r>
          </a:p>
        </p:txBody>
      </p:sp>
      <p:sp>
        <p:nvSpPr>
          <p:cNvPr id="41" name="Tekstvak 40">
            <a:extLst>
              <a:ext uri="{FF2B5EF4-FFF2-40B4-BE49-F238E27FC236}">
                <a16:creationId xmlns:a16="http://schemas.microsoft.com/office/drawing/2014/main" id="{2641E31C-5AE1-4D64-9AD4-D819C885AF31}"/>
              </a:ext>
            </a:extLst>
          </p:cNvPr>
          <p:cNvSpPr txBox="1"/>
          <p:nvPr/>
        </p:nvSpPr>
        <p:spPr>
          <a:xfrm>
            <a:off x="4107551" y="5311150"/>
            <a:ext cx="9001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dirty="0">
                <a:solidFill>
                  <a:prstClr val="black"/>
                </a:solidFill>
                <a:latin typeface="Calibri"/>
              </a:rPr>
              <a:t>WW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dirty="0">
                <a:solidFill>
                  <a:prstClr val="black"/>
                </a:solidFill>
                <a:latin typeface="Calibri"/>
              </a:rPr>
              <a:t>WIA</a:t>
            </a:r>
          </a:p>
        </p:txBody>
      </p:sp>
      <p:sp>
        <p:nvSpPr>
          <p:cNvPr id="42" name="Tekstvak 41">
            <a:extLst>
              <a:ext uri="{FF2B5EF4-FFF2-40B4-BE49-F238E27FC236}">
                <a16:creationId xmlns:a16="http://schemas.microsoft.com/office/drawing/2014/main" id="{2B670667-F02A-4F06-81F2-F528BF0B7568}"/>
              </a:ext>
            </a:extLst>
          </p:cNvPr>
          <p:cNvSpPr txBox="1"/>
          <p:nvPr/>
        </p:nvSpPr>
        <p:spPr>
          <a:xfrm>
            <a:off x="6339923" y="5311150"/>
            <a:ext cx="19435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dirty="0">
                <a:solidFill>
                  <a:prstClr val="black"/>
                </a:solidFill>
                <a:latin typeface="Calibri"/>
              </a:rPr>
              <a:t>Participatiewet</a:t>
            </a:r>
            <a:r>
              <a:rPr lang="nl-NL" dirty="0">
                <a:solidFill>
                  <a:prstClr val="black"/>
                </a:solidFill>
                <a:latin typeface="Calibri"/>
              </a:rPr>
              <a:t> </a:t>
            </a:r>
            <a:br>
              <a:rPr lang="nl-NL" dirty="0">
                <a:solidFill>
                  <a:prstClr val="black"/>
                </a:solidFill>
                <a:latin typeface="Calibri"/>
              </a:rPr>
            </a:br>
            <a:r>
              <a:rPr lang="nl-NL" dirty="0">
                <a:solidFill>
                  <a:prstClr val="black"/>
                </a:solidFill>
                <a:latin typeface="Calibri"/>
              </a:rPr>
              <a:t>(bijstand)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dirty="0">
                <a:solidFill>
                  <a:prstClr val="black"/>
                </a:solidFill>
                <a:latin typeface="Calibri"/>
              </a:rPr>
              <a:t>TW</a:t>
            </a:r>
            <a:r>
              <a:rPr lang="nl-NL" dirty="0">
                <a:solidFill>
                  <a:prstClr val="black"/>
                </a:solidFill>
                <a:latin typeface="Calibri"/>
              </a:rPr>
              <a:t> (toeslagen)</a:t>
            </a:r>
          </a:p>
        </p:txBody>
      </p:sp>
      <p:sp>
        <p:nvSpPr>
          <p:cNvPr id="43" name="Afgeronde rechthoek 2">
            <a:extLst>
              <a:ext uri="{FF2B5EF4-FFF2-40B4-BE49-F238E27FC236}">
                <a16:creationId xmlns:a16="http://schemas.microsoft.com/office/drawing/2014/main" id="{ABC6C299-B769-4B9F-861F-CEE124589D5E}"/>
              </a:ext>
            </a:extLst>
          </p:cNvPr>
          <p:cNvSpPr/>
          <p:nvPr/>
        </p:nvSpPr>
        <p:spPr>
          <a:xfrm>
            <a:off x="6178153" y="2996952"/>
            <a:ext cx="2232000" cy="432048"/>
          </a:xfrm>
          <a:prstGeom prst="roundRect">
            <a:avLst>
              <a:gd name="adj" fmla="val 0"/>
            </a:avLst>
          </a:prstGeom>
          <a:gradFill>
            <a:gsLst>
              <a:gs pos="100000">
                <a:schemeClr val="accent1">
                  <a:lumMod val="110000"/>
                  <a:satMod val="105000"/>
                  <a:tint val="67000"/>
                </a:schemeClr>
              </a:gs>
              <a:gs pos="50000">
                <a:schemeClr val="accent1">
                  <a:lumMod val="105000"/>
                  <a:satMod val="103000"/>
                  <a:tint val="73000"/>
                </a:schemeClr>
              </a:gs>
              <a:gs pos="0">
                <a:schemeClr val="accent1">
                  <a:lumMod val="105000"/>
                  <a:satMod val="109000"/>
                  <a:tint val="81000"/>
                </a:schemeClr>
              </a:gs>
            </a:gsLst>
          </a:gradFill>
          <a:ln w="28575">
            <a:solidFill>
              <a:srgbClr val="ED4D0F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kern="0">
                <a:solidFill>
                  <a:prstClr val="black"/>
                </a:solidFill>
                <a:latin typeface="Calibri"/>
              </a:rPr>
              <a:t>door de overheid</a:t>
            </a:r>
          </a:p>
        </p:txBody>
      </p:sp>
      <p:sp>
        <p:nvSpPr>
          <p:cNvPr id="44" name="Afgeronde rechthoek 3">
            <a:extLst>
              <a:ext uri="{FF2B5EF4-FFF2-40B4-BE49-F238E27FC236}">
                <a16:creationId xmlns:a16="http://schemas.microsoft.com/office/drawing/2014/main" id="{CCB49101-2F22-4960-BC17-0DF4D806C85C}"/>
              </a:ext>
            </a:extLst>
          </p:cNvPr>
          <p:cNvSpPr/>
          <p:nvPr/>
        </p:nvSpPr>
        <p:spPr>
          <a:xfrm>
            <a:off x="2289721" y="2996952"/>
            <a:ext cx="2232000" cy="432048"/>
          </a:xfrm>
          <a:prstGeom prst="roundRect">
            <a:avLst>
              <a:gd name="adj" fmla="val 0"/>
            </a:avLst>
          </a:prstGeom>
          <a:gradFill>
            <a:gsLst>
              <a:gs pos="100000">
                <a:schemeClr val="accent2">
                  <a:lumMod val="110000"/>
                  <a:satMod val="105000"/>
                  <a:tint val="67000"/>
                </a:schemeClr>
              </a:gs>
              <a:gs pos="50000">
                <a:schemeClr val="accent2">
                  <a:lumMod val="105000"/>
                  <a:satMod val="103000"/>
                  <a:tint val="73000"/>
                </a:schemeClr>
              </a:gs>
              <a:gs pos="0">
                <a:schemeClr val="accent2">
                  <a:lumMod val="105000"/>
                  <a:satMod val="109000"/>
                  <a:tint val="81000"/>
                </a:schemeClr>
              </a:gs>
            </a:gsLst>
          </a:gradFill>
          <a:ln w="28575">
            <a:solidFill>
              <a:srgbClr val="ED4D0F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door sociale fondsen</a:t>
            </a:r>
          </a:p>
        </p:txBody>
      </p:sp>
      <p:sp>
        <p:nvSpPr>
          <p:cNvPr id="45" name="Afgeronde rechthoek 4">
            <a:extLst>
              <a:ext uri="{FF2B5EF4-FFF2-40B4-BE49-F238E27FC236}">
                <a16:creationId xmlns:a16="http://schemas.microsoft.com/office/drawing/2014/main" id="{23848F7B-5DB6-4D9E-B025-C8D2C472BA92}"/>
              </a:ext>
            </a:extLst>
          </p:cNvPr>
          <p:cNvSpPr/>
          <p:nvPr/>
        </p:nvSpPr>
        <p:spPr>
          <a:xfrm>
            <a:off x="2289721" y="2558403"/>
            <a:ext cx="2232000" cy="432048"/>
          </a:xfrm>
          <a:prstGeom prst="roundRect">
            <a:avLst>
              <a:gd name="adj" fmla="val 0"/>
            </a:avLst>
          </a:prstGeom>
          <a:solidFill>
            <a:srgbClr val="ED4D0F"/>
          </a:solidFill>
          <a:ln w="25400" cap="flat" cmpd="sng" algn="ctr">
            <a:solidFill>
              <a:srgbClr val="ED4D0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sociale verzekeringen</a:t>
            </a:r>
          </a:p>
        </p:txBody>
      </p:sp>
      <p:sp>
        <p:nvSpPr>
          <p:cNvPr id="46" name="Afgeronde rechthoek 5">
            <a:extLst>
              <a:ext uri="{FF2B5EF4-FFF2-40B4-BE49-F238E27FC236}">
                <a16:creationId xmlns:a16="http://schemas.microsoft.com/office/drawing/2014/main" id="{7533D8B5-EEE4-4DE2-82F8-8A619284E202}"/>
              </a:ext>
            </a:extLst>
          </p:cNvPr>
          <p:cNvSpPr/>
          <p:nvPr/>
        </p:nvSpPr>
        <p:spPr>
          <a:xfrm>
            <a:off x="6178153" y="2558403"/>
            <a:ext cx="2232000" cy="432048"/>
          </a:xfrm>
          <a:prstGeom prst="roundRect">
            <a:avLst>
              <a:gd name="adj" fmla="val 0"/>
            </a:avLst>
          </a:prstGeom>
          <a:solidFill>
            <a:srgbClr val="1A80B6"/>
          </a:solidFill>
          <a:ln w="25400" cap="flat" cmpd="sng" algn="ctr">
            <a:solidFill>
              <a:srgbClr val="ED4D0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sociale voorzieningen</a:t>
            </a:r>
          </a:p>
        </p:txBody>
      </p:sp>
      <p:cxnSp>
        <p:nvCxnSpPr>
          <p:cNvPr id="47" name="Rechte verbindingslijn 46">
            <a:extLst>
              <a:ext uri="{FF2B5EF4-FFF2-40B4-BE49-F238E27FC236}">
                <a16:creationId xmlns:a16="http://schemas.microsoft.com/office/drawing/2014/main" id="{C509F3DB-9C50-4E4B-91D2-B88D24BC3ECA}"/>
              </a:ext>
            </a:extLst>
          </p:cNvPr>
          <p:cNvCxnSpPr>
            <a:stCxn id="38" idx="2"/>
            <a:endCxn id="40" idx="0"/>
          </p:cNvCxnSpPr>
          <p:nvPr/>
        </p:nvCxnSpPr>
        <p:spPr>
          <a:xfrm>
            <a:off x="2109329" y="5151980"/>
            <a:ext cx="0" cy="159170"/>
          </a:xfrm>
          <a:prstGeom prst="line">
            <a:avLst/>
          </a:prstGeom>
          <a:noFill/>
          <a:ln w="25400" cap="flat" cmpd="sng" algn="ctr">
            <a:solidFill>
              <a:srgbClr val="ED4D0F"/>
            </a:solidFill>
            <a:prstDash val="solid"/>
          </a:ln>
          <a:effectLst/>
        </p:spPr>
      </p:cxnSp>
      <p:cxnSp>
        <p:nvCxnSpPr>
          <p:cNvPr id="48" name="Rechte verbindingslijn 47">
            <a:extLst>
              <a:ext uri="{FF2B5EF4-FFF2-40B4-BE49-F238E27FC236}">
                <a16:creationId xmlns:a16="http://schemas.microsoft.com/office/drawing/2014/main" id="{938796A6-0EBB-477C-ACA4-6659A170063A}"/>
              </a:ext>
            </a:extLst>
          </p:cNvPr>
          <p:cNvCxnSpPr>
            <a:stCxn id="39" idx="2"/>
            <a:endCxn id="41" idx="0"/>
          </p:cNvCxnSpPr>
          <p:nvPr/>
        </p:nvCxnSpPr>
        <p:spPr>
          <a:xfrm>
            <a:off x="4557601" y="5151980"/>
            <a:ext cx="0" cy="159170"/>
          </a:xfrm>
          <a:prstGeom prst="line">
            <a:avLst/>
          </a:prstGeom>
          <a:noFill/>
          <a:ln w="25400" cap="flat" cmpd="sng" algn="ctr">
            <a:solidFill>
              <a:srgbClr val="ED4D0F"/>
            </a:solidFill>
            <a:prstDash val="solid"/>
          </a:ln>
          <a:effectLst/>
        </p:spPr>
      </p:cxnSp>
      <p:cxnSp>
        <p:nvCxnSpPr>
          <p:cNvPr id="49" name="Rechte verbindingslijn 48">
            <a:extLst>
              <a:ext uri="{FF2B5EF4-FFF2-40B4-BE49-F238E27FC236}">
                <a16:creationId xmlns:a16="http://schemas.microsoft.com/office/drawing/2014/main" id="{AC019A46-0CDE-4314-812B-C1E3AC36C270}"/>
              </a:ext>
            </a:extLst>
          </p:cNvPr>
          <p:cNvCxnSpPr>
            <a:cxnSpLocks/>
            <a:stCxn id="35" idx="2"/>
            <a:endCxn id="42" idx="0"/>
          </p:cNvCxnSpPr>
          <p:nvPr/>
        </p:nvCxnSpPr>
        <p:spPr>
          <a:xfrm>
            <a:off x="7294153" y="3861048"/>
            <a:ext cx="17526" cy="1450102"/>
          </a:xfrm>
          <a:prstGeom prst="line">
            <a:avLst/>
          </a:prstGeom>
          <a:noFill/>
          <a:ln w="25400" cap="flat" cmpd="sng" algn="ctr">
            <a:solidFill>
              <a:srgbClr val="ED4D0F"/>
            </a:solidFill>
            <a:prstDash val="solid"/>
          </a:ln>
          <a:effectLst/>
        </p:spPr>
      </p:cxnSp>
    </p:spTree>
    <p:extLst>
      <p:ext uri="{BB962C8B-B14F-4D97-AF65-F5344CB8AC3E}">
        <p14:creationId xmlns:p14="http://schemas.microsoft.com/office/powerpoint/2010/main" val="2483832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2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25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1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5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12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12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250"/>
                            </p:stCondLst>
                            <p:childTnLst>
                              <p:par>
                                <p:cTn id="6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0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1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000"/>
                            </p:stCondLst>
                            <p:childTnLst>
                              <p:par>
                                <p:cTn id="9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/>
      <p:bldP spid="41" grpId="0"/>
      <p:bldP spid="42" grpId="0"/>
      <p:bldP spid="43" grpId="0" animBg="1"/>
      <p:bldP spid="44" grpId="0" animBg="1"/>
      <p:bldP spid="45" grpId="0" animBg="1"/>
      <p:bldP spid="4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80E4D7C9-46E1-4A50-9582-775A5B7D9E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Waarom..</a:t>
            </a:r>
          </a:p>
        </p:txBody>
      </p:sp>
      <p:sp>
        <p:nvSpPr>
          <p:cNvPr id="6" name="Rechthoek: afgeronde hoeken 5">
            <a:extLst>
              <a:ext uri="{FF2B5EF4-FFF2-40B4-BE49-F238E27FC236}">
                <a16:creationId xmlns:a16="http://schemas.microsoft.com/office/drawing/2014/main" id="{83E2375A-ACFB-4BE6-87DB-ED8D8F541766}"/>
              </a:ext>
            </a:extLst>
          </p:cNvPr>
          <p:cNvSpPr/>
          <p:nvPr/>
        </p:nvSpPr>
        <p:spPr>
          <a:xfrm>
            <a:off x="842210" y="1928948"/>
            <a:ext cx="3720166" cy="576000"/>
          </a:xfrm>
          <a:prstGeom prst="roundRect">
            <a:avLst/>
          </a:prstGeom>
          <a:solidFill>
            <a:srgbClr val="1A80B6"/>
          </a:solidFill>
          <a:ln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nl-NL" sz="2000" dirty="0"/>
              <a:t>Waarom verplicht?</a:t>
            </a:r>
          </a:p>
        </p:txBody>
      </p:sp>
      <p:sp>
        <p:nvSpPr>
          <p:cNvPr id="8" name="Rechthoek: afgeronde hoeken 7">
            <a:extLst>
              <a:ext uri="{FF2B5EF4-FFF2-40B4-BE49-F238E27FC236}">
                <a16:creationId xmlns:a16="http://schemas.microsoft.com/office/drawing/2014/main" id="{220D94FE-2F7C-4104-82E1-51C873F6F5E9}"/>
              </a:ext>
            </a:extLst>
          </p:cNvPr>
          <p:cNvSpPr/>
          <p:nvPr/>
        </p:nvSpPr>
        <p:spPr>
          <a:xfrm>
            <a:off x="355600" y="2386343"/>
            <a:ext cx="11348720" cy="1590575"/>
          </a:xfrm>
          <a:prstGeom prst="roundRect">
            <a:avLst/>
          </a:prstGeom>
          <a:solidFill>
            <a:schemeClr val="bg1">
              <a:lumMod val="85000"/>
              <a:alpha val="39000"/>
            </a:schemeClr>
          </a:solidFill>
          <a:ln w="19050">
            <a:solidFill>
              <a:srgbClr val="2588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342900" indent="-342900">
              <a:spcBef>
                <a:spcPts val="18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chemeClr val="tx1"/>
                </a:solidFill>
              </a:rPr>
              <a:t>Impact van de risico’s is groot (terwijl verzekeringsbereidheid misschien beperkt is)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chemeClr val="tx1"/>
                </a:solidFill>
              </a:rPr>
              <a:t>Voorkomt averechtse selectie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chemeClr val="tx1"/>
                </a:solidFill>
              </a:rPr>
              <a:t>Verplicht solidariteit: dankzij risicospreiding blijft het betaalbaar</a:t>
            </a:r>
          </a:p>
        </p:txBody>
      </p:sp>
      <p:sp>
        <p:nvSpPr>
          <p:cNvPr id="10" name="Rechthoek: afgeronde hoeken 9">
            <a:extLst>
              <a:ext uri="{FF2B5EF4-FFF2-40B4-BE49-F238E27FC236}">
                <a16:creationId xmlns:a16="http://schemas.microsoft.com/office/drawing/2014/main" id="{EDAD6FCE-AF73-4F3A-AE60-91A1444EA4AA}"/>
              </a:ext>
            </a:extLst>
          </p:cNvPr>
          <p:cNvSpPr/>
          <p:nvPr/>
        </p:nvSpPr>
        <p:spPr>
          <a:xfrm>
            <a:off x="842210" y="4343285"/>
            <a:ext cx="3720166" cy="576000"/>
          </a:xfrm>
          <a:prstGeom prst="roundRect">
            <a:avLst/>
          </a:prstGeom>
          <a:solidFill>
            <a:srgbClr val="1A80B6"/>
          </a:solidFill>
          <a:ln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nl-NL" sz="2000" dirty="0"/>
              <a:t>Waarom wel/niet via overheid?</a:t>
            </a:r>
          </a:p>
        </p:txBody>
      </p:sp>
      <p:sp>
        <p:nvSpPr>
          <p:cNvPr id="11" name="Rechthoek: afgeronde hoeken 10">
            <a:extLst>
              <a:ext uri="{FF2B5EF4-FFF2-40B4-BE49-F238E27FC236}">
                <a16:creationId xmlns:a16="http://schemas.microsoft.com/office/drawing/2014/main" id="{370D83BA-242A-45F0-AD19-1A0429AA1175}"/>
              </a:ext>
            </a:extLst>
          </p:cNvPr>
          <p:cNvSpPr/>
          <p:nvPr/>
        </p:nvSpPr>
        <p:spPr>
          <a:xfrm>
            <a:off x="355600" y="4800680"/>
            <a:ext cx="11348720" cy="1590575"/>
          </a:xfrm>
          <a:prstGeom prst="roundRect">
            <a:avLst/>
          </a:prstGeom>
          <a:solidFill>
            <a:schemeClr val="bg1">
              <a:lumMod val="85000"/>
              <a:alpha val="39000"/>
            </a:schemeClr>
          </a:solidFill>
          <a:ln w="19050">
            <a:solidFill>
              <a:srgbClr val="2588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342900" indent="-342900">
              <a:spcBef>
                <a:spcPts val="18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chemeClr val="tx1"/>
                </a:solidFill>
              </a:rPr>
              <a:t>Via overheid biedt maximale politieke controle.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chemeClr val="tx1"/>
                </a:solidFill>
              </a:rPr>
              <a:t>Via particuliere verzekeringsmaatschappijen zorgt voor keuze en concurrentie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chemeClr val="tx1"/>
                </a:solidFill>
              </a:rPr>
              <a:t>Via particuliere maatschappijen minder nalatig gedrag (grotere relatie claims – premie)</a:t>
            </a:r>
          </a:p>
        </p:txBody>
      </p:sp>
    </p:spTree>
    <p:extLst>
      <p:ext uri="{BB962C8B-B14F-4D97-AF65-F5344CB8AC3E}">
        <p14:creationId xmlns:p14="http://schemas.microsoft.com/office/powerpoint/2010/main" val="3175562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10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DA174F90-3E17-4883-B7A3-B3B88C5F9F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Doelen sociale zekerheid</a:t>
            </a:r>
          </a:p>
        </p:txBody>
      </p:sp>
      <p:cxnSp>
        <p:nvCxnSpPr>
          <p:cNvPr id="6" name="Gebogen verbindingslijn 20">
            <a:extLst>
              <a:ext uri="{FF2B5EF4-FFF2-40B4-BE49-F238E27FC236}">
                <a16:creationId xmlns:a16="http://schemas.microsoft.com/office/drawing/2014/main" id="{F217B069-C2C9-46D2-90FD-8DC43FC96099}"/>
              </a:ext>
            </a:extLst>
          </p:cNvPr>
          <p:cNvCxnSpPr>
            <a:cxnSpLocks/>
            <a:stCxn id="8" idx="2"/>
            <a:endCxn id="9" idx="0"/>
          </p:cNvCxnSpPr>
          <p:nvPr/>
        </p:nvCxnSpPr>
        <p:spPr>
          <a:xfrm rot="5400000">
            <a:off x="3419633" y="1294965"/>
            <a:ext cx="892380" cy="3009930"/>
          </a:xfrm>
          <a:prstGeom prst="bentConnector3">
            <a:avLst>
              <a:gd name="adj1" fmla="val 50000"/>
            </a:avLst>
          </a:prstGeom>
          <a:noFill/>
          <a:ln w="25400" cap="flat" cmpd="sng" algn="ctr">
            <a:solidFill>
              <a:srgbClr val="ED4D0F"/>
            </a:solidFill>
            <a:prstDash val="solid"/>
          </a:ln>
          <a:effectLst/>
        </p:spPr>
      </p:cxnSp>
      <p:cxnSp>
        <p:nvCxnSpPr>
          <p:cNvPr id="7" name="Gebogen verbindingslijn 22">
            <a:extLst>
              <a:ext uri="{FF2B5EF4-FFF2-40B4-BE49-F238E27FC236}">
                <a16:creationId xmlns:a16="http://schemas.microsoft.com/office/drawing/2014/main" id="{595DA645-4F02-4788-878D-271852FC94BE}"/>
              </a:ext>
            </a:extLst>
          </p:cNvPr>
          <p:cNvCxnSpPr>
            <a:cxnSpLocks/>
            <a:stCxn id="8" idx="2"/>
            <a:endCxn id="11" idx="0"/>
          </p:cNvCxnSpPr>
          <p:nvPr/>
        </p:nvCxnSpPr>
        <p:spPr>
          <a:xfrm rot="16200000" flipH="1">
            <a:off x="6356418" y="1368110"/>
            <a:ext cx="890097" cy="2861356"/>
          </a:xfrm>
          <a:prstGeom prst="bentConnector3">
            <a:avLst>
              <a:gd name="adj1" fmla="val 50000"/>
            </a:avLst>
          </a:prstGeom>
          <a:noFill/>
          <a:ln w="25400" cap="flat" cmpd="sng" algn="ctr">
            <a:solidFill>
              <a:srgbClr val="ED4D0F"/>
            </a:solidFill>
            <a:prstDash val="solid"/>
          </a:ln>
          <a:effectLst/>
        </p:spPr>
      </p:cxnSp>
      <p:sp>
        <p:nvSpPr>
          <p:cNvPr id="8" name="Afgeronde rechthoek 1">
            <a:extLst>
              <a:ext uri="{FF2B5EF4-FFF2-40B4-BE49-F238E27FC236}">
                <a16:creationId xmlns:a16="http://schemas.microsoft.com/office/drawing/2014/main" id="{3F53D568-9836-493B-9D44-BF7AD2C0B3DB}"/>
              </a:ext>
            </a:extLst>
          </p:cNvPr>
          <p:cNvSpPr/>
          <p:nvPr/>
        </p:nvSpPr>
        <p:spPr>
          <a:xfrm>
            <a:off x="4380788" y="1921692"/>
            <a:ext cx="1980000" cy="432048"/>
          </a:xfrm>
          <a:prstGeom prst="roundRect">
            <a:avLst/>
          </a:prstGeom>
          <a:solidFill>
            <a:srgbClr val="258812"/>
          </a:solidFill>
          <a:ln w="25400" cap="flat" cmpd="sng" algn="ctr">
            <a:solidFill>
              <a:srgbClr val="ED4D0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Sociale Zekerheid</a:t>
            </a:r>
          </a:p>
        </p:txBody>
      </p:sp>
      <p:sp>
        <p:nvSpPr>
          <p:cNvPr id="9" name="Afgeronde rechthoek 1">
            <a:extLst>
              <a:ext uri="{FF2B5EF4-FFF2-40B4-BE49-F238E27FC236}">
                <a16:creationId xmlns:a16="http://schemas.microsoft.com/office/drawing/2014/main" id="{D6F464FF-0A55-45D8-8053-D10C57892636}"/>
              </a:ext>
            </a:extLst>
          </p:cNvPr>
          <p:cNvSpPr/>
          <p:nvPr/>
        </p:nvSpPr>
        <p:spPr>
          <a:xfrm>
            <a:off x="1370858" y="3246120"/>
            <a:ext cx="1980000" cy="720000"/>
          </a:xfrm>
          <a:prstGeom prst="roundRect">
            <a:avLst/>
          </a:prstGeom>
          <a:solidFill>
            <a:srgbClr val="258812"/>
          </a:solidFill>
          <a:ln w="25400" cap="flat" cmpd="sng" algn="ctr">
            <a:solidFill>
              <a:srgbClr val="ED4D0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Opvangen</a:t>
            </a:r>
            <a:br>
              <a:rPr kumimoji="0" lang="nl-NL" sz="18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nl-NL" sz="18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inkomensverlies</a:t>
            </a:r>
          </a:p>
        </p:txBody>
      </p:sp>
      <p:sp>
        <p:nvSpPr>
          <p:cNvPr id="10" name="Afgeronde rechthoek 1">
            <a:extLst>
              <a:ext uri="{FF2B5EF4-FFF2-40B4-BE49-F238E27FC236}">
                <a16:creationId xmlns:a16="http://schemas.microsoft.com/office/drawing/2014/main" id="{C1C4E953-6BD2-4C6E-A12D-EE3FEBF186D7}"/>
              </a:ext>
            </a:extLst>
          </p:cNvPr>
          <p:cNvSpPr/>
          <p:nvPr/>
        </p:nvSpPr>
        <p:spPr>
          <a:xfrm>
            <a:off x="4380788" y="3243837"/>
            <a:ext cx="1980000" cy="720000"/>
          </a:xfrm>
          <a:prstGeom prst="roundRect">
            <a:avLst/>
          </a:prstGeom>
          <a:solidFill>
            <a:srgbClr val="258812"/>
          </a:solidFill>
          <a:ln w="25400" cap="flat" cmpd="sng" algn="ctr">
            <a:solidFill>
              <a:srgbClr val="ED4D0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Opvangen</a:t>
            </a:r>
            <a:br>
              <a:rPr kumimoji="0" lang="nl-NL" sz="18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nl-NL" sz="18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(hoge) kosten</a:t>
            </a:r>
          </a:p>
        </p:txBody>
      </p:sp>
      <p:sp>
        <p:nvSpPr>
          <p:cNvPr id="11" name="Afgeronde rechthoek 1">
            <a:extLst>
              <a:ext uri="{FF2B5EF4-FFF2-40B4-BE49-F238E27FC236}">
                <a16:creationId xmlns:a16="http://schemas.microsoft.com/office/drawing/2014/main" id="{785ABCF4-2C27-4CC2-B632-1DC37F33A25E}"/>
              </a:ext>
            </a:extLst>
          </p:cNvPr>
          <p:cNvSpPr/>
          <p:nvPr/>
        </p:nvSpPr>
        <p:spPr>
          <a:xfrm>
            <a:off x="7242144" y="3243837"/>
            <a:ext cx="1980000" cy="720000"/>
          </a:xfrm>
          <a:prstGeom prst="roundRect">
            <a:avLst/>
          </a:prstGeom>
          <a:solidFill>
            <a:srgbClr val="258812"/>
          </a:solidFill>
          <a:ln w="25400" cap="flat" cmpd="sng" algn="ctr">
            <a:solidFill>
              <a:srgbClr val="ED4D0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Pensioen</a:t>
            </a:r>
          </a:p>
        </p:txBody>
      </p:sp>
      <p:cxnSp>
        <p:nvCxnSpPr>
          <p:cNvPr id="15" name="Rechte verbindingslijn 14">
            <a:extLst>
              <a:ext uri="{FF2B5EF4-FFF2-40B4-BE49-F238E27FC236}">
                <a16:creationId xmlns:a16="http://schemas.microsoft.com/office/drawing/2014/main" id="{2E7B0799-B962-431E-AAC2-A12A7C7A279C}"/>
              </a:ext>
            </a:extLst>
          </p:cNvPr>
          <p:cNvCxnSpPr>
            <a:stCxn id="8" idx="2"/>
            <a:endCxn id="10" idx="0"/>
          </p:cNvCxnSpPr>
          <p:nvPr/>
        </p:nvCxnSpPr>
        <p:spPr>
          <a:xfrm>
            <a:off x="5370788" y="2353740"/>
            <a:ext cx="0" cy="890097"/>
          </a:xfrm>
          <a:prstGeom prst="line">
            <a:avLst/>
          </a:prstGeom>
          <a:noFill/>
          <a:ln w="25400" cap="flat" cmpd="sng" algn="ctr">
            <a:solidFill>
              <a:srgbClr val="ED4D0F"/>
            </a:solidFill>
            <a:prstDash val="solid"/>
          </a:ln>
          <a:effectLst/>
        </p:spPr>
      </p:cxnSp>
      <p:sp>
        <p:nvSpPr>
          <p:cNvPr id="19" name="Rechthoek: afgeronde hoeken 18">
            <a:extLst>
              <a:ext uri="{FF2B5EF4-FFF2-40B4-BE49-F238E27FC236}">
                <a16:creationId xmlns:a16="http://schemas.microsoft.com/office/drawing/2014/main" id="{8EFE7786-AA3F-45E7-A367-B3D97B24A282}"/>
              </a:ext>
            </a:extLst>
          </p:cNvPr>
          <p:cNvSpPr/>
          <p:nvPr/>
        </p:nvSpPr>
        <p:spPr>
          <a:xfrm>
            <a:off x="2778969" y="3848464"/>
            <a:ext cx="1143778" cy="719999"/>
          </a:xfrm>
          <a:prstGeom prst="roundRect">
            <a:avLst/>
          </a:prstGeom>
          <a:solidFill>
            <a:srgbClr val="1A80B6">
              <a:alpha val="45000"/>
            </a:srgbClr>
          </a:solidFill>
          <a:ln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dirty="0">
                <a:solidFill>
                  <a:schemeClr val="tx1"/>
                </a:solidFill>
              </a:rPr>
              <a:t>WW</a:t>
            </a:r>
            <a:br>
              <a:rPr lang="nl-NL" sz="1600" dirty="0">
                <a:solidFill>
                  <a:schemeClr val="tx1"/>
                </a:solidFill>
              </a:rPr>
            </a:br>
            <a:r>
              <a:rPr lang="nl-NL" sz="1600" dirty="0">
                <a:solidFill>
                  <a:schemeClr val="tx1"/>
                </a:solidFill>
              </a:rPr>
              <a:t>WIA</a:t>
            </a:r>
          </a:p>
        </p:txBody>
      </p:sp>
      <p:sp>
        <p:nvSpPr>
          <p:cNvPr id="20" name="Rechthoek: afgeronde hoeken 19">
            <a:extLst>
              <a:ext uri="{FF2B5EF4-FFF2-40B4-BE49-F238E27FC236}">
                <a16:creationId xmlns:a16="http://schemas.microsoft.com/office/drawing/2014/main" id="{22EF48A1-4A28-4272-B2E9-26950CEDC42E}"/>
              </a:ext>
            </a:extLst>
          </p:cNvPr>
          <p:cNvSpPr/>
          <p:nvPr/>
        </p:nvSpPr>
        <p:spPr>
          <a:xfrm>
            <a:off x="5788899" y="3848463"/>
            <a:ext cx="1143778" cy="719999"/>
          </a:xfrm>
          <a:prstGeom prst="roundRect">
            <a:avLst/>
          </a:prstGeom>
          <a:solidFill>
            <a:srgbClr val="1A80B6">
              <a:alpha val="45000"/>
            </a:srgbClr>
          </a:solidFill>
          <a:ln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dirty="0">
                <a:solidFill>
                  <a:schemeClr val="tx1"/>
                </a:solidFill>
              </a:rPr>
              <a:t>WLZ</a:t>
            </a:r>
          </a:p>
        </p:txBody>
      </p:sp>
      <p:sp>
        <p:nvSpPr>
          <p:cNvPr id="21" name="Rechthoek: afgeronde hoeken 20">
            <a:extLst>
              <a:ext uri="{FF2B5EF4-FFF2-40B4-BE49-F238E27FC236}">
                <a16:creationId xmlns:a16="http://schemas.microsoft.com/office/drawing/2014/main" id="{ED5A1ACB-1C8A-4470-A7DA-1D2B5FC304BE}"/>
              </a:ext>
            </a:extLst>
          </p:cNvPr>
          <p:cNvSpPr/>
          <p:nvPr/>
        </p:nvSpPr>
        <p:spPr>
          <a:xfrm>
            <a:off x="8650255" y="3848462"/>
            <a:ext cx="1143778" cy="719999"/>
          </a:xfrm>
          <a:prstGeom prst="roundRect">
            <a:avLst/>
          </a:prstGeom>
          <a:solidFill>
            <a:srgbClr val="1A80B6">
              <a:alpha val="45000"/>
            </a:srgbClr>
          </a:solidFill>
          <a:ln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dirty="0">
                <a:solidFill>
                  <a:schemeClr val="tx1"/>
                </a:solidFill>
              </a:rPr>
              <a:t>AOW</a:t>
            </a: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F76927C6-65F2-42DC-9A9D-09511D3C4F24}"/>
              </a:ext>
            </a:extLst>
          </p:cNvPr>
          <p:cNvSpPr txBox="1"/>
          <p:nvPr/>
        </p:nvSpPr>
        <p:spPr>
          <a:xfrm>
            <a:off x="1290037" y="5170807"/>
            <a:ext cx="412164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/>
              <a:t>W</a:t>
            </a:r>
            <a:r>
              <a:rPr lang="nl-NL" dirty="0"/>
              <a:t>et </a:t>
            </a:r>
            <a:r>
              <a:rPr lang="nl-NL" b="1" dirty="0"/>
              <a:t>L</a:t>
            </a:r>
            <a:r>
              <a:rPr lang="nl-NL" dirty="0"/>
              <a:t>oondoorbetaling bij </a:t>
            </a:r>
            <a:r>
              <a:rPr lang="nl-NL" b="1" dirty="0"/>
              <a:t>Z</a:t>
            </a:r>
            <a:r>
              <a:rPr lang="nl-NL" dirty="0"/>
              <a:t>iekte:</a:t>
            </a:r>
          </a:p>
          <a:p>
            <a:r>
              <a:rPr lang="nl-NL" dirty="0"/>
              <a:t>Geprivatiseerd – risico voor werkgever</a:t>
            </a:r>
          </a:p>
          <a:p>
            <a:endParaRPr lang="nl-NL" dirty="0"/>
          </a:p>
          <a:p>
            <a:r>
              <a:rPr lang="nl-NL" dirty="0"/>
              <a:t>Nalatig gedrag remmen</a:t>
            </a:r>
          </a:p>
        </p:txBody>
      </p:sp>
      <p:cxnSp>
        <p:nvCxnSpPr>
          <p:cNvPr id="26" name="Rechte verbindingslijn met pijl 25">
            <a:extLst>
              <a:ext uri="{FF2B5EF4-FFF2-40B4-BE49-F238E27FC236}">
                <a16:creationId xmlns:a16="http://schemas.microsoft.com/office/drawing/2014/main" id="{68A855E8-D91A-41FE-8E05-EE70E4499426}"/>
              </a:ext>
            </a:extLst>
          </p:cNvPr>
          <p:cNvCxnSpPr>
            <a:stCxn id="19" idx="2"/>
            <a:endCxn id="24" idx="0"/>
          </p:cNvCxnSpPr>
          <p:nvPr/>
        </p:nvCxnSpPr>
        <p:spPr>
          <a:xfrm>
            <a:off x="3350858" y="4568463"/>
            <a:ext cx="0" cy="602344"/>
          </a:xfrm>
          <a:prstGeom prst="straightConnector1">
            <a:avLst/>
          </a:prstGeom>
          <a:ln w="38100">
            <a:solidFill>
              <a:srgbClr val="ED4D0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0940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25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1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25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1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25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12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250"/>
                            </p:stCondLst>
                            <p:childTnLst>
                              <p:par>
                                <p:cTn id="5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750"/>
                            </p:stCondLst>
                            <p:childTnLst>
                              <p:par>
                                <p:cTn id="60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9" grpId="0" animBg="1"/>
      <p:bldP spid="20" grpId="0" animBg="1"/>
      <p:bldP spid="2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456756-E4AB-458C-B97D-C599534FAB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Uitgaven aan sociale zekerheid</a:t>
            </a:r>
          </a:p>
        </p:txBody>
      </p:sp>
      <p:graphicFrame>
        <p:nvGraphicFramePr>
          <p:cNvPr id="4" name="Grafiek 3">
            <a:extLst>
              <a:ext uri="{FF2B5EF4-FFF2-40B4-BE49-F238E27FC236}">
                <a16:creationId xmlns:a16="http://schemas.microsoft.com/office/drawing/2014/main" id="{575F341A-C105-4A94-80B6-07336EC97F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90162773"/>
              </p:ext>
            </p:extLst>
          </p:nvPr>
        </p:nvGraphicFramePr>
        <p:xfrm>
          <a:off x="2266950" y="2019299"/>
          <a:ext cx="6810375" cy="4086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217049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tekst 3">
            <a:extLst>
              <a:ext uri="{FF2B5EF4-FFF2-40B4-BE49-F238E27FC236}">
                <a16:creationId xmlns:a16="http://schemas.microsoft.com/office/drawing/2014/main" id="{836947F2-A5B9-483F-BAF5-C36C15B40175}"/>
              </a:ext>
            </a:extLst>
          </p:cNvPr>
          <p:cNvSpPr txBox="1">
            <a:spLocks/>
          </p:cNvSpPr>
          <p:nvPr/>
        </p:nvSpPr>
        <p:spPr>
          <a:xfrm>
            <a:off x="1698595" y="2076839"/>
            <a:ext cx="4040188" cy="639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b="1" dirty="0"/>
              <a:t>Links / sociaal</a:t>
            </a:r>
            <a:r>
              <a:rPr lang="nl-NL" dirty="0"/>
              <a:t> </a:t>
            </a:r>
          </a:p>
        </p:txBody>
      </p:sp>
      <p:sp>
        <p:nvSpPr>
          <p:cNvPr id="6" name="Tijdelijke aanduiding voor inhoud 4">
            <a:extLst>
              <a:ext uri="{FF2B5EF4-FFF2-40B4-BE49-F238E27FC236}">
                <a16:creationId xmlns:a16="http://schemas.microsoft.com/office/drawing/2014/main" id="{358DBE22-C0A6-4339-AFFD-0730BCEA7465}"/>
              </a:ext>
            </a:extLst>
          </p:cNvPr>
          <p:cNvSpPr txBox="1">
            <a:spLocks/>
          </p:cNvSpPr>
          <p:nvPr/>
        </p:nvSpPr>
        <p:spPr>
          <a:xfrm>
            <a:off x="1727199" y="2862657"/>
            <a:ext cx="4040188" cy="157220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2000" dirty="0"/>
              <a:t>beschermen zwakkeren in de samenleving</a:t>
            </a:r>
          </a:p>
          <a:p>
            <a:r>
              <a:rPr lang="nl-NL" sz="2000" dirty="0"/>
              <a:t>“slachtoffer”-denken</a:t>
            </a:r>
          </a:p>
        </p:txBody>
      </p:sp>
      <p:sp>
        <p:nvSpPr>
          <p:cNvPr id="7" name="Tijdelijke aanduiding voor tekst 5">
            <a:extLst>
              <a:ext uri="{FF2B5EF4-FFF2-40B4-BE49-F238E27FC236}">
                <a16:creationId xmlns:a16="http://schemas.microsoft.com/office/drawing/2014/main" id="{5D095243-84FE-4610-8C79-A0E5C4ECCF11}"/>
              </a:ext>
            </a:extLst>
          </p:cNvPr>
          <p:cNvSpPr txBox="1">
            <a:spLocks/>
          </p:cNvSpPr>
          <p:nvPr/>
        </p:nvSpPr>
        <p:spPr>
          <a:xfrm>
            <a:off x="6929438" y="2076839"/>
            <a:ext cx="4041775" cy="63976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b="1" dirty="0"/>
              <a:t>Rechts / liberaal</a:t>
            </a:r>
          </a:p>
        </p:txBody>
      </p:sp>
      <p:sp>
        <p:nvSpPr>
          <p:cNvPr id="8" name="Tijdelijke aanduiding voor inhoud 6">
            <a:extLst>
              <a:ext uri="{FF2B5EF4-FFF2-40B4-BE49-F238E27FC236}">
                <a16:creationId xmlns:a16="http://schemas.microsoft.com/office/drawing/2014/main" id="{D55B4548-FCDB-48C2-81E2-587B7C5EDCF7}"/>
              </a:ext>
            </a:extLst>
          </p:cNvPr>
          <p:cNvSpPr txBox="1">
            <a:spLocks/>
          </p:cNvSpPr>
          <p:nvPr/>
        </p:nvSpPr>
        <p:spPr>
          <a:xfrm>
            <a:off x="6931025" y="2862657"/>
            <a:ext cx="4041775" cy="164421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2000" dirty="0"/>
              <a:t>keuzevrijheid en zelfbeschikking</a:t>
            </a:r>
          </a:p>
          <a:p>
            <a:r>
              <a:rPr lang="nl-NL" sz="2000" dirty="0"/>
              <a:t>“eigen schuld”-denken</a:t>
            </a:r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FA5FE21A-107A-49EE-A38F-DC4C8E9E01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4246" y="4860455"/>
            <a:ext cx="1728192" cy="967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3">
            <a:extLst>
              <a:ext uri="{FF2B5EF4-FFF2-40B4-BE49-F238E27FC236}">
                <a16:creationId xmlns:a16="http://schemas.microsoft.com/office/drawing/2014/main" id="{6924BA0A-1EC0-4BCE-9397-6376F1C9B1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2694" y="4609852"/>
            <a:ext cx="127000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4">
            <a:extLst>
              <a:ext uri="{FF2B5EF4-FFF2-40B4-BE49-F238E27FC236}">
                <a16:creationId xmlns:a16="http://schemas.microsoft.com/office/drawing/2014/main" id="{B5C8058D-F3DC-4DA6-87E0-967F37871E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0192" y="4609851"/>
            <a:ext cx="152400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5">
            <a:extLst>
              <a:ext uri="{FF2B5EF4-FFF2-40B4-BE49-F238E27FC236}">
                <a16:creationId xmlns:a16="http://schemas.microsoft.com/office/drawing/2014/main" id="{CAA0C1AE-7E75-45F4-A8B1-98E440CA5C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09360" y="4609852"/>
            <a:ext cx="1321643" cy="1523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3" name="Rechte verbindingslijn met pijl 12">
            <a:extLst>
              <a:ext uri="{FF2B5EF4-FFF2-40B4-BE49-F238E27FC236}">
                <a16:creationId xmlns:a16="http://schemas.microsoft.com/office/drawing/2014/main" id="{0C1BC656-6E8A-4320-B0EE-3BEED2726D9C}"/>
              </a:ext>
            </a:extLst>
          </p:cNvPr>
          <p:cNvCxnSpPr/>
          <p:nvPr/>
        </p:nvCxnSpPr>
        <p:spPr>
          <a:xfrm>
            <a:off x="2316030" y="6439460"/>
            <a:ext cx="7848872" cy="0"/>
          </a:xfrm>
          <a:prstGeom prst="straightConnector1">
            <a:avLst/>
          </a:prstGeom>
          <a:ln w="57150">
            <a:gradFill flip="none" rotWithShape="1">
              <a:gsLst>
                <a:gs pos="50000">
                  <a:srgbClr val="258812"/>
                </a:gs>
                <a:gs pos="0">
                  <a:srgbClr val="C00000"/>
                </a:gs>
                <a:gs pos="100000">
                  <a:srgbClr val="0070C0"/>
                </a:gs>
              </a:gsLst>
              <a:lin ang="0" scaled="1"/>
              <a:tileRect/>
            </a:gradFill>
            <a:headEnd type="triangle" w="med" len="med"/>
            <a:tailEnd type="triangl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4" name="Titel 3">
            <a:extLst>
              <a:ext uri="{FF2B5EF4-FFF2-40B4-BE49-F238E27FC236}">
                <a16:creationId xmlns:a16="http://schemas.microsoft.com/office/drawing/2014/main" id="{BB324913-711A-4201-B44F-A4E3D7AC8EE0}"/>
              </a:ext>
            </a:extLst>
          </p:cNvPr>
          <p:cNvSpPr txBox="1">
            <a:spLocks/>
          </p:cNvSpPr>
          <p:nvPr/>
        </p:nvSpPr>
        <p:spPr>
          <a:xfrm>
            <a:off x="1634246" y="357500"/>
            <a:ext cx="10252953" cy="78063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dirty="0"/>
              <a:t>Discussie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A8D2CFFC-A84E-4404-BED5-AB258BD11479}"/>
              </a:ext>
            </a:extLst>
          </p:cNvPr>
          <p:cNvSpPr txBox="1"/>
          <p:nvPr/>
        </p:nvSpPr>
        <p:spPr>
          <a:xfrm>
            <a:off x="1634246" y="1043634"/>
            <a:ext cx="66207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000" dirty="0"/>
              <a:t>De hoogte van de uitkeringen moet … omhoog / omlaag.</a:t>
            </a:r>
          </a:p>
        </p:txBody>
      </p:sp>
    </p:spTree>
    <p:extLst>
      <p:ext uri="{BB962C8B-B14F-4D97-AF65-F5344CB8AC3E}">
        <p14:creationId xmlns:p14="http://schemas.microsoft.com/office/powerpoint/2010/main" val="3529021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4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1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1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40575777"/>
      </p:ext>
    </p:extLst>
  </p:cSld>
  <p:clrMapOvr>
    <a:masterClrMapping/>
  </p:clrMapOvr>
</p:sld>
</file>

<file path=ppt/theme/theme1.xml><?xml version="1.0" encoding="utf-8"?>
<a:theme xmlns:a="http://schemas.openxmlformats.org/drawingml/2006/main" name="Economielokaal vwoNieuw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conomielokaal vwoNieuw" id="{95400103-E561-4ECD-B78E-9A1AABC029E1}" vid="{02C3641D-080C-42AC-9B80-3561C89A637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Economielokaal vwoNieuw</Template>
  <TotalTime>265</TotalTime>
  <Words>197</Words>
  <Application>Microsoft Office PowerPoint</Application>
  <PresentationFormat>Breedbeeld</PresentationFormat>
  <Paragraphs>55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1" baseType="lpstr">
      <vt:lpstr>Arial</vt:lpstr>
      <vt:lpstr>Calibri</vt:lpstr>
      <vt:lpstr>Economielokaal vwoNieuw</vt:lpstr>
      <vt:lpstr>Sociale zekerheid</vt:lpstr>
      <vt:lpstr>PowerPoint-presentatie</vt:lpstr>
      <vt:lpstr>Stelsel van sociale zekerheid</vt:lpstr>
      <vt:lpstr>Waarom..</vt:lpstr>
      <vt:lpstr>Doelen sociale zekerheid</vt:lpstr>
      <vt:lpstr>Uitgaven aan sociale zekerheid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Sociale zekerheid</dc:title>
  <dc:creator>Paul Bloemers</dc:creator>
  <cp:lastModifiedBy>Paul Bloemers</cp:lastModifiedBy>
  <cp:revision>1</cp:revision>
  <dcterms:created xsi:type="dcterms:W3CDTF">2021-12-15T13:12:39Z</dcterms:created>
  <dcterms:modified xsi:type="dcterms:W3CDTF">2021-12-15T17:53:59Z</dcterms:modified>
</cp:coreProperties>
</file>